
<file path=[Content_Types].xml><?xml version="1.0" encoding="utf-8"?>
<Types xmlns="http://schemas.openxmlformats.org/package/2006/content-types"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</p:sldIdLst>
  <p:sldSz cy="5143500" cx="9144000"/>
  <p:notesSz cx="6858000" cy="9144000"/>
  <p:embeddedFontLst>
    <p:embeddedFont>
      <p:font typeface="Shadows Into Light"/>
      <p:regular r:id="rId4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6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6" Type="http://schemas.openxmlformats.org/officeDocument/2006/relationships/slide" Target="slides/slide42.xml"/><Relationship Id="rId45" Type="http://schemas.openxmlformats.org/officeDocument/2006/relationships/slide" Target="slides/slide41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48" Type="http://schemas.openxmlformats.org/officeDocument/2006/relationships/slide" Target="slides/slide44.xml"/><Relationship Id="rId47" Type="http://schemas.openxmlformats.org/officeDocument/2006/relationships/slide" Target="slides/slide43.xml"/><Relationship Id="rId49" Type="http://schemas.openxmlformats.org/officeDocument/2006/relationships/font" Target="fonts/ShadowsIntoLight-regular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Shape 13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Shape 14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Shape 14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Shape 16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Shape 17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Shape 17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Shape 18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Shape 19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Shape 20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Shape 20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Shape 5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Shape 21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 22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Shape 23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hape 24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Shape 24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hape 25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Shape 26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hape 26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Shape 26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Shape 27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Shape 27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Shape 28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Shape 28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Shape 28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Shape 29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Shape 29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Shape 30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Shape 30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Shape 6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Shape 31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Shape 31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Shape 33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" name="Shape 33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Shape 33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" name="Shape 33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Shape 34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" name="Shape 34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Shape 35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" name="Shape 35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Shape 35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9" name="Shape 35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Shape 36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Shape 36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37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9" name="Shape 37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Shape 39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" name="Shape 39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Shape 39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0" name="Shape 40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Shape 7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Shape 40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6" name="Shape 40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Shape 41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" name="Shape 41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Shape 41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0" name="Shape 42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Shape 42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7" name="Shape 42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Shape 43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3" name="Shape 43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Shape 8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Shape 9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Shape 10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Shape 11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Shape 12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itle">
  <p:cSld name="Title slid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Shape 11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Shape 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Big 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/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/>
        </p:txBody>
      </p:sp>
      <p:sp>
        <p:nvSpPr>
          <p:cNvPr id="46" name="Shape 46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Shape 4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secHead">
  <p:cSld name="Section 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Shape 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x">
  <p:cSld name="Title and 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Shape 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Shape 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woColTx">
  <p:cSld name="Title and two 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Shape 22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Shape 23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Shape 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itleOnly">
  <p:cSld name="Title 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Shape 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One column 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Shape 30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Shape 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Main 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Shape 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ection title and 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Shape 37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Shape 38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Shape 3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Shape 4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Caption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Shape 4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Shape 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Shape 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</a:rPr>
              <a:t>‹#›</a:t>
            </a:fld>
            <a:endParaRPr sz="1000">
              <a:solidFill>
                <a:schemeClr val="dk2"/>
              </a:solidFill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2.png"/><Relationship Id="rId4" Type="http://schemas.openxmlformats.org/officeDocument/2006/relationships/hyperlink" Target="#slide=id.g29f3a3cfef_0_191" TargetMode="External"/><Relationship Id="rId5" Type="http://schemas.openxmlformats.org/officeDocument/2006/relationships/image" Target="../media/image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.gif"/><Relationship Id="rId4" Type="http://schemas.openxmlformats.org/officeDocument/2006/relationships/hyperlink" Target="#slide=id.g29f3a3cfef_0_191" TargetMode="Externa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5.png"/><Relationship Id="rId4" Type="http://schemas.openxmlformats.org/officeDocument/2006/relationships/image" Target="../media/image9.gif"/><Relationship Id="rId10" Type="http://schemas.openxmlformats.org/officeDocument/2006/relationships/hyperlink" Target="#slide=id.g29f3a3cfef_0_172" TargetMode="External"/><Relationship Id="rId9" Type="http://schemas.openxmlformats.org/officeDocument/2006/relationships/hyperlink" Target="#slide=id.g29f3a3cfef_0_172" TargetMode="External"/><Relationship Id="rId5" Type="http://schemas.openxmlformats.org/officeDocument/2006/relationships/image" Target="../media/image12.png"/><Relationship Id="rId6" Type="http://schemas.openxmlformats.org/officeDocument/2006/relationships/image" Target="../media/image11.png"/><Relationship Id="rId7" Type="http://schemas.openxmlformats.org/officeDocument/2006/relationships/hyperlink" Target="#slide=id.g29f3a3cfef_0_164" TargetMode="External"/><Relationship Id="rId8" Type="http://schemas.openxmlformats.org/officeDocument/2006/relationships/hyperlink" Target="#slide=id.g29f3a3cfef_0_178" TargetMode="Externa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5.png"/><Relationship Id="rId4" Type="http://schemas.openxmlformats.org/officeDocument/2006/relationships/image" Target="../media/image9.gif"/><Relationship Id="rId10" Type="http://schemas.openxmlformats.org/officeDocument/2006/relationships/hyperlink" Target="#slide=id.g29f3a3cfef_0_172" TargetMode="External"/><Relationship Id="rId9" Type="http://schemas.openxmlformats.org/officeDocument/2006/relationships/hyperlink" Target="#slide=id.g29f3a3cfef_0_172" TargetMode="External"/><Relationship Id="rId5" Type="http://schemas.openxmlformats.org/officeDocument/2006/relationships/image" Target="../media/image12.png"/><Relationship Id="rId6" Type="http://schemas.openxmlformats.org/officeDocument/2006/relationships/image" Target="../media/image11.png"/><Relationship Id="rId7" Type="http://schemas.openxmlformats.org/officeDocument/2006/relationships/hyperlink" Target="#slide=id.g29f3a3cfef_0_164" TargetMode="External"/><Relationship Id="rId8" Type="http://schemas.openxmlformats.org/officeDocument/2006/relationships/hyperlink" Target="#slide=id.g29f3a3cfef_0_178" TargetMode="Externa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0.gif"/><Relationship Id="rId4" Type="http://schemas.openxmlformats.org/officeDocument/2006/relationships/hyperlink" Target="#slide=id.g2dd3822412_0_0" TargetMode="Externa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3.png"/><Relationship Id="rId4" Type="http://schemas.openxmlformats.org/officeDocument/2006/relationships/hyperlink" Target="#slide=id.g2dd3822412_0_0" TargetMode="Externa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8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2.png"/><Relationship Id="rId4" Type="http://schemas.openxmlformats.org/officeDocument/2006/relationships/image" Target="../media/image7.png"/><Relationship Id="rId5" Type="http://schemas.openxmlformats.org/officeDocument/2006/relationships/hyperlink" Target="#slide=id.g2dd3822412_0_0" TargetMode="Externa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2.png"/><Relationship Id="rId4" Type="http://schemas.openxmlformats.org/officeDocument/2006/relationships/image" Target="../media/image14.png"/><Relationship Id="rId5" Type="http://schemas.openxmlformats.org/officeDocument/2006/relationships/hyperlink" Target="#slide=id.g2dd3822412_0_0" TargetMode="Externa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6.png"/><Relationship Id="rId4" Type="http://schemas.openxmlformats.org/officeDocument/2006/relationships/image" Target="../media/image12.png"/><Relationship Id="rId5" Type="http://schemas.openxmlformats.org/officeDocument/2006/relationships/hyperlink" Target="#slide=id.g2dd3822412_0_0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Relationship Id="rId4" Type="http://schemas.openxmlformats.org/officeDocument/2006/relationships/hyperlink" Target="#slide=id.g29f3a3cfef_0_145" TargetMode="Externa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7.png"/><Relationship Id="rId4" Type="http://schemas.openxmlformats.org/officeDocument/2006/relationships/image" Target="../media/image13.png"/><Relationship Id="rId11" Type="http://schemas.openxmlformats.org/officeDocument/2006/relationships/hyperlink" Target="#slide=id.g29f3a3cfef_0_237" TargetMode="External"/><Relationship Id="rId10" Type="http://schemas.openxmlformats.org/officeDocument/2006/relationships/hyperlink" Target="#slide=id.g29f3a3cfef_0_217" TargetMode="External"/><Relationship Id="rId12" Type="http://schemas.openxmlformats.org/officeDocument/2006/relationships/hyperlink" Target="#slide=id.g29f3a3cfef_0_246" TargetMode="External"/><Relationship Id="rId9" Type="http://schemas.openxmlformats.org/officeDocument/2006/relationships/hyperlink" Target="#slide=id.g29f3a3cfef_0_229" TargetMode="External"/><Relationship Id="rId5" Type="http://schemas.openxmlformats.org/officeDocument/2006/relationships/image" Target="../media/image7.png"/><Relationship Id="rId6" Type="http://schemas.openxmlformats.org/officeDocument/2006/relationships/image" Target="../media/image14.png"/><Relationship Id="rId7" Type="http://schemas.openxmlformats.org/officeDocument/2006/relationships/image" Target="../media/image16.png"/><Relationship Id="rId8" Type="http://schemas.openxmlformats.org/officeDocument/2006/relationships/hyperlink" Target="#slide=id.g29f3a3cfef_0_209" TargetMode="Externa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7.png"/><Relationship Id="rId4" Type="http://schemas.openxmlformats.org/officeDocument/2006/relationships/image" Target="../media/image13.png"/><Relationship Id="rId11" Type="http://schemas.openxmlformats.org/officeDocument/2006/relationships/hyperlink" Target="#slide=id.g29f3a3cfef_0_237" TargetMode="External"/><Relationship Id="rId10" Type="http://schemas.openxmlformats.org/officeDocument/2006/relationships/hyperlink" Target="#slide=id.g29f3a3cfef_0_217" TargetMode="External"/><Relationship Id="rId12" Type="http://schemas.openxmlformats.org/officeDocument/2006/relationships/hyperlink" Target="#slide=id.g29f3a3cfef_0_246" TargetMode="External"/><Relationship Id="rId9" Type="http://schemas.openxmlformats.org/officeDocument/2006/relationships/hyperlink" Target="#slide=id.g29f3a3cfef_0_229" TargetMode="External"/><Relationship Id="rId5" Type="http://schemas.openxmlformats.org/officeDocument/2006/relationships/image" Target="../media/image7.png"/><Relationship Id="rId6" Type="http://schemas.openxmlformats.org/officeDocument/2006/relationships/image" Target="../media/image14.png"/><Relationship Id="rId7" Type="http://schemas.openxmlformats.org/officeDocument/2006/relationships/image" Target="../media/image16.png"/><Relationship Id="rId8" Type="http://schemas.openxmlformats.org/officeDocument/2006/relationships/hyperlink" Target="#slide=id.g29f3a3cfef_0_209" TargetMode="External"/></Relationships>
</file>

<file path=ppt/slides/_rels/slide22.xml.rels><?xml version="1.0" encoding="UTF-8" standalone="yes"?><Relationships xmlns="http://schemas.openxmlformats.org/package/2006/relationships"><Relationship Id="rId11" Type="http://schemas.openxmlformats.org/officeDocument/2006/relationships/image" Target="../media/image17.png"/><Relationship Id="rId10" Type="http://schemas.openxmlformats.org/officeDocument/2006/relationships/image" Target="../media/image1.png"/><Relationship Id="rId13" Type="http://schemas.openxmlformats.org/officeDocument/2006/relationships/image" Target="../media/image2.png"/><Relationship Id="rId12" Type="http://schemas.openxmlformats.org/officeDocument/2006/relationships/image" Target="../media/image6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6.png"/><Relationship Id="rId4" Type="http://schemas.openxmlformats.org/officeDocument/2006/relationships/image" Target="../media/image12.png"/><Relationship Id="rId9" Type="http://schemas.openxmlformats.org/officeDocument/2006/relationships/image" Target="../media/image15.png"/><Relationship Id="rId14" Type="http://schemas.openxmlformats.org/officeDocument/2006/relationships/image" Target="../media/image5.png"/><Relationship Id="rId5" Type="http://schemas.openxmlformats.org/officeDocument/2006/relationships/image" Target="../media/image14.png"/><Relationship Id="rId6" Type="http://schemas.openxmlformats.org/officeDocument/2006/relationships/image" Target="../media/image7.png"/><Relationship Id="rId7" Type="http://schemas.openxmlformats.org/officeDocument/2006/relationships/image" Target="../media/image13.png"/><Relationship Id="rId8" Type="http://schemas.openxmlformats.org/officeDocument/2006/relationships/image" Target="../media/image9.gif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3.xml"/><Relationship Id="rId3" Type="http://schemas.openxmlformats.org/officeDocument/2006/relationships/hyperlink" Target="#slide=id.g2f51cff554_0_54" TargetMode="External"/><Relationship Id="rId4" Type="http://schemas.openxmlformats.org/officeDocument/2006/relationships/image" Target="../media/image23.gif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0.png"/><Relationship Id="rId4" Type="http://schemas.openxmlformats.org/officeDocument/2006/relationships/hyperlink" Target="#slide=id.g2f51cff554_0_54" TargetMode="Externa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0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0.png"/><Relationship Id="rId4" Type="http://schemas.openxmlformats.org/officeDocument/2006/relationships/image" Target="../media/image19.gif"/><Relationship Id="rId5" Type="http://schemas.openxmlformats.org/officeDocument/2006/relationships/hyperlink" Target="#slide=id.g2f51cff554_0_54" TargetMode="Externa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6.png"/><Relationship Id="rId4" Type="http://schemas.openxmlformats.org/officeDocument/2006/relationships/image" Target="../media/image20.png"/><Relationship Id="rId5" Type="http://schemas.openxmlformats.org/officeDocument/2006/relationships/hyperlink" Target="#slide=id.g2f51cff554_0_54" TargetMode="Externa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2.gif"/><Relationship Id="rId4" Type="http://schemas.openxmlformats.org/officeDocument/2006/relationships/hyperlink" Target="#slide=id.g2f51cff554_0_54" TargetMode="Externa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3.gif"/><Relationship Id="rId4" Type="http://schemas.openxmlformats.org/officeDocument/2006/relationships/image" Target="../media/image20.png"/><Relationship Id="rId5" Type="http://schemas.openxmlformats.org/officeDocument/2006/relationships/image" Target="../media/image16.png"/><Relationship Id="rId6" Type="http://schemas.openxmlformats.org/officeDocument/2006/relationships/image" Target="../media/image19.gif"/><Relationship Id="rId7" Type="http://schemas.openxmlformats.org/officeDocument/2006/relationships/image" Target="../media/image22.gif"/><Relationship Id="rId8" Type="http://schemas.openxmlformats.org/officeDocument/2006/relationships/hyperlink" Target="#slide=id.g2f51cff554_0_0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gif"/></Relationships>
</file>

<file path=ppt/slides/_rels/slide30.xml.rels><?xml version="1.0" encoding="UTF-8" standalone="yes"?><Relationships xmlns="http://schemas.openxmlformats.org/package/2006/relationships"><Relationship Id="rId11" Type="http://schemas.openxmlformats.org/officeDocument/2006/relationships/hyperlink" Target="#slide=id.g2f51cff554_0_24" TargetMode="External"/><Relationship Id="rId10" Type="http://schemas.openxmlformats.org/officeDocument/2006/relationships/hyperlink" Target="#slide=id.g2f51cff554_0_6" TargetMode="External"/><Relationship Id="rId12" Type="http://schemas.openxmlformats.org/officeDocument/2006/relationships/hyperlink" Target="#slide=id.g2f51cff554_0_0" TargetMode="External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3.gif"/><Relationship Id="rId4" Type="http://schemas.openxmlformats.org/officeDocument/2006/relationships/image" Target="../media/image20.png"/><Relationship Id="rId9" Type="http://schemas.openxmlformats.org/officeDocument/2006/relationships/hyperlink" Target="#slide=id.g2f51cff554_0_18" TargetMode="External"/><Relationship Id="rId5" Type="http://schemas.openxmlformats.org/officeDocument/2006/relationships/image" Target="../media/image16.png"/><Relationship Id="rId6" Type="http://schemas.openxmlformats.org/officeDocument/2006/relationships/image" Target="../media/image19.gif"/><Relationship Id="rId7" Type="http://schemas.openxmlformats.org/officeDocument/2006/relationships/image" Target="../media/image22.gif"/><Relationship Id="rId8" Type="http://schemas.openxmlformats.org/officeDocument/2006/relationships/hyperlink" Target="#slide=id.g2f51cff554_0_35" TargetMode="Externa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1.xml"/><Relationship Id="rId3" Type="http://schemas.openxmlformats.org/officeDocument/2006/relationships/hyperlink" Target="#slide=id.g2f51cff554_0_54" TargetMode="External"/><Relationship Id="rId4" Type="http://schemas.openxmlformats.org/officeDocument/2006/relationships/image" Target="../media/image18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8.png"/><Relationship Id="rId4" Type="http://schemas.openxmlformats.org/officeDocument/2006/relationships/image" Target="../media/image25.gif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8.png"/><Relationship Id="rId4" Type="http://schemas.openxmlformats.org/officeDocument/2006/relationships/image" Target="../media/image21.gif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8.png"/><Relationship Id="rId4" Type="http://schemas.openxmlformats.org/officeDocument/2006/relationships/image" Target="../media/image16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6.gif"/></Relationships>
</file>

<file path=ppt/slides/_rels/slide36.xml.rels><?xml version="1.0" encoding="UTF-8" standalone="yes"?><Relationships xmlns="http://schemas.openxmlformats.org/package/2006/relationships"><Relationship Id="rId11" Type="http://schemas.openxmlformats.org/officeDocument/2006/relationships/image" Target="../media/image26.gif"/><Relationship Id="rId10" Type="http://schemas.openxmlformats.org/officeDocument/2006/relationships/hyperlink" Target="#slide=id.g2f51cff554_0_92" TargetMode="External"/><Relationship Id="rId12" Type="http://schemas.openxmlformats.org/officeDocument/2006/relationships/hyperlink" Target="#slide=id.g2f733af9c4_1_23" TargetMode="External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18.png"/><Relationship Id="rId4" Type="http://schemas.openxmlformats.org/officeDocument/2006/relationships/image" Target="../media/image16.png"/><Relationship Id="rId9" Type="http://schemas.openxmlformats.org/officeDocument/2006/relationships/hyperlink" Target="#slide=id.g2f51cff554_0_85" TargetMode="External"/><Relationship Id="rId5" Type="http://schemas.openxmlformats.org/officeDocument/2006/relationships/image" Target="../media/image25.gif"/><Relationship Id="rId6" Type="http://schemas.openxmlformats.org/officeDocument/2006/relationships/image" Target="../media/image21.gif"/><Relationship Id="rId7" Type="http://schemas.openxmlformats.org/officeDocument/2006/relationships/hyperlink" Target="#slide=id.g2f51cff554_0_78" TargetMode="External"/><Relationship Id="rId8" Type="http://schemas.openxmlformats.org/officeDocument/2006/relationships/hyperlink" Target="#slide=id.g2f51cff554_0_99" TargetMode="External"/></Relationships>
</file>

<file path=ppt/slides/_rels/slide37.xml.rels><?xml version="1.0" encoding="UTF-8" standalone="yes"?><Relationships xmlns="http://schemas.openxmlformats.org/package/2006/relationships"><Relationship Id="rId11" Type="http://schemas.openxmlformats.org/officeDocument/2006/relationships/image" Target="../media/image26.gif"/><Relationship Id="rId10" Type="http://schemas.openxmlformats.org/officeDocument/2006/relationships/hyperlink" Target="#slide=id.g2f51cff554_0_92" TargetMode="External"/><Relationship Id="rId12" Type="http://schemas.openxmlformats.org/officeDocument/2006/relationships/hyperlink" Target="#slide=id.g2f733af9c4_1_23" TargetMode="External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18.png"/><Relationship Id="rId4" Type="http://schemas.openxmlformats.org/officeDocument/2006/relationships/image" Target="../media/image16.png"/><Relationship Id="rId9" Type="http://schemas.openxmlformats.org/officeDocument/2006/relationships/hyperlink" Target="#slide=id.g2f51cff554_0_85" TargetMode="External"/><Relationship Id="rId5" Type="http://schemas.openxmlformats.org/officeDocument/2006/relationships/image" Target="../media/image25.gif"/><Relationship Id="rId6" Type="http://schemas.openxmlformats.org/officeDocument/2006/relationships/image" Target="../media/image21.gif"/><Relationship Id="rId7" Type="http://schemas.openxmlformats.org/officeDocument/2006/relationships/hyperlink" Target="#slide=id.g2f51cff554_0_78" TargetMode="External"/><Relationship Id="rId8" Type="http://schemas.openxmlformats.org/officeDocument/2006/relationships/hyperlink" Target="#slide=id.g2f51cff554_0_99" TargetMode="Externa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9.gif"/><Relationship Id="rId4" Type="http://schemas.openxmlformats.org/officeDocument/2006/relationships/image" Target="../media/image3.gif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1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png"/><Relationship Id="rId4" Type="http://schemas.openxmlformats.org/officeDocument/2006/relationships/image" Target="../media/image2.png"/><Relationship Id="rId5" Type="http://schemas.openxmlformats.org/officeDocument/2006/relationships/image" Target="../media/image5.png"/><Relationship Id="rId6" Type="http://schemas.openxmlformats.org/officeDocument/2006/relationships/hyperlink" Target="#slide=id.g29f3a3cfef_0_145" TargetMode="Externa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28.png"/><Relationship Id="rId4" Type="http://schemas.openxmlformats.org/officeDocument/2006/relationships/image" Target="../media/image12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20.png"/><Relationship Id="rId4" Type="http://schemas.openxmlformats.org/officeDocument/2006/relationships/image" Target="../media/image28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18.png"/><Relationship Id="rId4" Type="http://schemas.openxmlformats.org/officeDocument/2006/relationships/image" Target="../media/image28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27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24.gif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Relationship Id="rId4" Type="http://schemas.openxmlformats.org/officeDocument/2006/relationships/image" Target="../media/image2.png"/><Relationship Id="rId5" Type="http://schemas.openxmlformats.org/officeDocument/2006/relationships/image" Target="../media/image5.png"/><Relationship Id="rId6" Type="http://schemas.openxmlformats.org/officeDocument/2006/relationships/hyperlink" Target="#slide=id.g29f3a3cfef_0_145" TargetMode="Externa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Relationship Id="rId4" Type="http://schemas.openxmlformats.org/officeDocument/2006/relationships/image" Target="../media/image2.png"/><Relationship Id="rId5" Type="http://schemas.openxmlformats.org/officeDocument/2006/relationships/image" Target="../media/image5.png"/><Relationship Id="rId6" Type="http://schemas.openxmlformats.org/officeDocument/2006/relationships/hyperlink" Target="#slide=id.g29f3a3cfef_0_145" TargetMode="Externa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png"/><Relationship Id="rId4" Type="http://schemas.openxmlformats.org/officeDocument/2006/relationships/image" Target="../media/image6.png"/><Relationship Id="rId10" Type="http://schemas.openxmlformats.org/officeDocument/2006/relationships/hyperlink" Target="#slide=id.g29f3a3cfef_0_122" TargetMode="External"/><Relationship Id="rId9" Type="http://schemas.openxmlformats.org/officeDocument/2006/relationships/hyperlink" Target="#slide=id.g29f3a3cfef_0_118" TargetMode="External"/><Relationship Id="rId5" Type="http://schemas.openxmlformats.org/officeDocument/2006/relationships/image" Target="../media/image2.png"/><Relationship Id="rId6" Type="http://schemas.openxmlformats.org/officeDocument/2006/relationships/image" Target="../media/image5.png"/><Relationship Id="rId7" Type="http://schemas.openxmlformats.org/officeDocument/2006/relationships/hyperlink" Target="#slide=id.g29f3a3cfef_0_113" TargetMode="External"/><Relationship Id="rId8" Type="http://schemas.openxmlformats.org/officeDocument/2006/relationships/hyperlink" Target="#slide=id.g29f3a3cfef_0_91" TargetMode="Externa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.png"/><Relationship Id="rId4" Type="http://schemas.openxmlformats.org/officeDocument/2006/relationships/image" Target="../media/image6.png"/><Relationship Id="rId10" Type="http://schemas.openxmlformats.org/officeDocument/2006/relationships/hyperlink" Target="#slide=id.g29f3a3cfef_0_122" TargetMode="External"/><Relationship Id="rId9" Type="http://schemas.openxmlformats.org/officeDocument/2006/relationships/hyperlink" Target="#slide=id.g29f3a3cfef_0_118" TargetMode="External"/><Relationship Id="rId5" Type="http://schemas.openxmlformats.org/officeDocument/2006/relationships/image" Target="../media/image2.png"/><Relationship Id="rId6" Type="http://schemas.openxmlformats.org/officeDocument/2006/relationships/image" Target="../media/image5.png"/><Relationship Id="rId7" Type="http://schemas.openxmlformats.org/officeDocument/2006/relationships/hyperlink" Target="#slide=id.g29f3a3cfef_0_113" TargetMode="External"/><Relationship Id="rId8" Type="http://schemas.openxmlformats.org/officeDocument/2006/relationships/hyperlink" Target="#slide=id.g29f3a3cfef_0_91" TargetMode="Externa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5.png"/><Relationship Id="rId4" Type="http://schemas.openxmlformats.org/officeDocument/2006/relationships/hyperlink" Target="#slide=id.g29f3a3cfef_0_191" TargetMode="Externa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Shape 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248">
            <a:off x="6370959" y="1819950"/>
            <a:ext cx="2542680" cy="3143952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Shape 55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rgbClr val="F1C232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Ricitos</a:t>
            </a:r>
            <a:endParaRPr sz="9600">
              <a:solidFill>
                <a:srgbClr val="F1C232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sp>
        <p:nvSpPr>
          <p:cNvPr id="56" name="Shape 56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F1C232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y Los Tres Osos</a:t>
            </a:r>
            <a:endParaRPr sz="4800">
              <a:solidFill>
                <a:srgbClr val="F1C232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 txBox="1"/>
          <p:nvPr>
            <p:ph type="title"/>
          </p:nvPr>
        </p:nvSpPr>
        <p:spPr>
          <a:xfrm>
            <a:off x="322300" y="1053600"/>
            <a:ext cx="3336600" cy="3036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latin typeface="Shadows Into Light"/>
                <a:ea typeface="Shadows Into Light"/>
                <a:cs typeface="Shadows Into Light"/>
                <a:sym typeface="Shadows Into Light"/>
              </a:rPr>
              <a:t>El </a:t>
            </a:r>
            <a:r>
              <a:rPr b="1" lang="en" sz="6000" u="sng">
                <a:solidFill>
                  <a:srgbClr val="FF9900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cereal </a:t>
            </a:r>
            <a:r>
              <a:rPr lang="en" sz="6000">
                <a:latin typeface="Shadows Into Light"/>
                <a:ea typeface="Shadows Into Light"/>
                <a:cs typeface="Shadows Into Light"/>
                <a:sym typeface="Shadows Into Light"/>
              </a:rPr>
              <a:t>está muy </a:t>
            </a:r>
            <a:r>
              <a:rPr b="1" lang="en" sz="6000" u="sng">
                <a:solidFill>
                  <a:srgbClr val="FF0000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caliente</a:t>
            </a:r>
            <a:endParaRPr b="1" sz="6000" u="sng">
              <a:solidFill>
                <a:srgbClr val="FF0000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pic>
        <p:nvPicPr>
          <p:cNvPr id="136" name="Shape 1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49175" y="693351"/>
            <a:ext cx="4463501" cy="3756800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Shape 137">
            <a:hlinkClick r:id="rId4"/>
          </p:cNvPr>
          <p:cNvSpPr/>
          <p:nvPr/>
        </p:nvSpPr>
        <p:spPr>
          <a:xfrm>
            <a:off x="8148025" y="4100500"/>
            <a:ext cx="762900" cy="7842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F9900"/>
          </a:solidFill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8" name="Shape 1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509799">
            <a:off x="6467674" y="2893526"/>
            <a:ext cx="2003202" cy="15024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 txBox="1"/>
          <p:nvPr>
            <p:ph type="title"/>
          </p:nvPr>
        </p:nvSpPr>
        <p:spPr>
          <a:xfrm>
            <a:off x="311700" y="555600"/>
            <a:ext cx="3336600" cy="4116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latin typeface="Shadows Into Light"/>
                <a:ea typeface="Shadows Into Light"/>
                <a:cs typeface="Shadows Into Light"/>
                <a:sym typeface="Shadows Into Light"/>
              </a:rPr>
              <a:t>Entonces los </a:t>
            </a:r>
            <a:r>
              <a:rPr b="1" lang="en" sz="6000" u="sng">
                <a:solidFill>
                  <a:srgbClr val="783F04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Osos</a:t>
            </a:r>
            <a:r>
              <a:rPr lang="en" sz="6000">
                <a:latin typeface="Shadows Into Light"/>
                <a:ea typeface="Shadows Into Light"/>
                <a:cs typeface="Shadows Into Light"/>
                <a:sym typeface="Shadows Into Light"/>
              </a:rPr>
              <a:t> salen a </a:t>
            </a:r>
            <a:r>
              <a:rPr b="1" lang="en" sz="6000" u="sng">
                <a:solidFill>
                  <a:srgbClr val="38761D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caminar</a:t>
            </a:r>
            <a:r>
              <a:rPr lang="en" sz="6000">
                <a:latin typeface="Shadows Into Light"/>
                <a:ea typeface="Shadows Into Light"/>
                <a:cs typeface="Shadows Into Light"/>
                <a:sym typeface="Shadows Into Light"/>
              </a:rPr>
              <a:t>.</a:t>
            </a:r>
            <a:endParaRPr sz="6000">
              <a:solidFill>
                <a:srgbClr val="000000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pic>
        <p:nvPicPr>
          <p:cNvPr id="144" name="Shape 1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21900" y="438150"/>
            <a:ext cx="4743450" cy="4267200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Shape 145">
            <a:hlinkClick r:id="rId4"/>
          </p:cNvPr>
          <p:cNvSpPr/>
          <p:nvPr/>
        </p:nvSpPr>
        <p:spPr>
          <a:xfrm>
            <a:off x="8148025" y="4100500"/>
            <a:ext cx="762900" cy="7842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F9900"/>
          </a:solidFill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Shape 1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2050" y="1561326"/>
            <a:ext cx="1883399" cy="1554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Shape 1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04325" y="1794425"/>
            <a:ext cx="1883400" cy="1554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Shape 15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71700" y="1794425"/>
            <a:ext cx="1883400" cy="1554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Shape 15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39075" y="1794425"/>
            <a:ext cx="1883400" cy="1554651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Shape 154">
            <a:hlinkClick r:id="rId7"/>
          </p:cNvPr>
          <p:cNvSpPr/>
          <p:nvPr/>
        </p:nvSpPr>
        <p:spPr>
          <a:xfrm>
            <a:off x="128900" y="1231350"/>
            <a:ext cx="2129700" cy="2214600"/>
          </a:xfrm>
          <a:prstGeom prst="rect">
            <a:avLst/>
          </a:prstGeom>
          <a:solidFill>
            <a:srgbClr val="FF9900"/>
          </a:solidFill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" name="Shape 155">
            <a:hlinkClick r:id="rId8"/>
          </p:cNvPr>
          <p:cNvSpPr/>
          <p:nvPr/>
        </p:nvSpPr>
        <p:spPr>
          <a:xfrm>
            <a:off x="2363300" y="1231350"/>
            <a:ext cx="2129700" cy="2214600"/>
          </a:xfrm>
          <a:prstGeom prst="rect">
            <a:avLst/>
          </a:prstGeom>
          <a:solidFill>
            <a:srgbClr val="FF9900"/>
          </a:solidFill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" name="Shape 156">
            <a:hlinkClick r:id="rId9"/>
          </p:cNvPr>
          <p:cNvSpPr/>
          <p:nvPr/>
        </p:nvSpPr>
        <p:spPr>
          <a:xfrm>
            <a:off x="4651188" y="1231350"/>
            <a:ext cx="2129700" cy="2214600"/>
          </a:xfrm>
          <a:prstGeom prst="rect">
            <a:avLst/>
          </a:prstGeom>
          <a:solidFill>
            <a:srgbClr val="FF9900"/>
          </a:solidFill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Shape 157">
            <a:hlinkClick r:id="rId10"/>
          </p:cNvPr>
          <p:cNvSpPr/>
          <p:nvPr/>
        </p:nvSpPr>
        <p:spPr>
          <a:xfrm>
            <a:off x="6939100" y="1231350"/>
            <a:ext cx="2129700" cy="2214600"/>
          </a:xfrm>
          <a:prstGeom prst="rect">
            <a:avLst/>
          </a:prstGeom>
          <a:solidFill>
            <a:srgbClr val="FF9900"/>
          </a:solidFill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Shape 1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500" y="1688476"/>
            <a:ext cx="1883399" cy="1554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Shape 1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04325" y="1794425"/>
            <a:ext cx="1883400" cy="1554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Shape 16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71700" y="1794425"/>
            <a:ext cx="1883400" cy="1554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Shape 16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39075" y="1794425"/>
            <a:ext cx="1883400" cy="1554651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Shape 166">
            <a:hlinkClick r:id="rId7"/>
          </p:cNvPr>
          <p:cNvSpPr/>
          <p:nvPr/>
        </p:nvSpPr>
        <p:spPr>
          <a:xfrm>
            <a:off x="0" y="1509075"/>
            <a:ext cx="2129700" cy="2214600"/>
          </a:xfrm>
          <a:prstGeom prst="rect">
            <a:avLst/>
          </a:prstGeom>
          <a:solidFill>
            <a:srgbClr val="FF9900"/>
          </a:solidFill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Shape 167">
            <a:hlinkClick r:id="rId8"/>
          </p:cNvPr>
          <p:cNvSpPr/>
          <p:nvPr/>
        </p:nvSpPr>
        <p:spPr>
          <a:xfrm>
            <a:off x="2234400" y="1509075"/>
            <a:ext cx="2129700" cy="2214600"/>
          </a:xfrm>
          <a:prstGeom prst="rect">
            <a:avLst/>
          </a:prstGeom>
          <a:solidFill>
            <a:srgbClr val="FF9900"/>
          </a:solidFill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" name="Shape 168">
            <a:hlinkClick r:id="rId9"/>
          </p:cNvPr>
          <p:cNvSpPr/>
          <p:nvPr/>
        </p:nvSpPr>
        <p:spPr>
          <a:xfrm>
            <a:off x="4522288" y="1509075"/>
            <a:ext cx="2129700" cy="2214600"/>
          </a:xfrm>
          <a:prstGeom prst="rect">
            <a:avLst/>
          </a:prstGeom>
          <a:solidFill>
            <a:srgbClr val="FF9900"/>
          </a:solidFill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" name="Shape 169">
            <a:hlinkClick r:id="rId10"/>
          </p:cNvPr>
          <p:cNvSpPr/>
          <p:nvPr/>
        </p:nvSpPr>
        <p:spPr>
          <a:xfrm>
            <a:off x="6810200" y="1509075"/>
            <a:ext cx="2129700" cy="2214600"/>
          </a:xfrm>
          <a:prstGeom prst="rect">
            <a:avLst/>
          </a:prstGeom>
          <a:solidFill>
            <a:srgbClr val="FF9900"/>
          </a:solidFill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 txBox="1"/>
          <p:nvPr>
            <p:ph type="title"/>
          </p:nvPr>
        </p:nvSpPr>
        <p:spPr>
          <a:xfrm>
            <a:off x="322300" y="1053600"/>
            <a:ext cx="3336600" cy="3036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latin typeface="Shadows Into Light"/>
                <a:ea typeface="Shadows Into Light"/>
                <a:cs typeface="Shadows Into Light"/>
                <a:sym typeface="Shadows Into Light"/>
              </a:rPr>
              <a:t>Entonces llega </a:t>
            </a:r>
            <a:r>
              <a:rPr b="1" lang="en" sz="6000" u="sng">
                <a:solidFill>
                  <a:srgbClr val="F1C232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Ricitos </a:t>
            </a:r>
            <a:r>
              <a:rPr lang="en" sz="6000">
                <a:latin typeface="Shadows Into Light"/>
                <a:ea typeface="Shadows Into Light"/>
                <a:cs typeface="Shadows Into Light"/>
                <a:sym typeface="Shadows Into Light"/>
              </a:rPr>
              <a:t>a la </a:t>
            </a:r>
            <a:r>
              <a:rPr b="1" lang="en" sz="6000" u="sng">
                <a:solidFill>
                  <a:srgbClr val="0000FF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casa</a:t>
            </a:r>
            <a:r>
              <a:rPr lang="en" sz="6000">
                <a:latin typeface="Shadows Into Light"/>
                <a:ea typeface="Shadows Into Light"/>
                <a:cs typeface="Shadows Into Light"/>
                <a:sym typeface="Shadows Into Light"/>
              </a:rPr>
              <a:t>.</a:t>
            </a:r>
            <a:endParaRPr b="1" sz="6000" u="sng">
              <a:solidFill>
                <a:srgbClr val="FF0000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pic>
        <p:nvPicPr>
          <p:cNvPr id="175" name="Shape 1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71850" y="1053600"/>
            <a:ext cx="4066850" cy="3182750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Shape 176">
            <a:hlinkClick r:id="rId4"/>
          </p:cNvPr>
          <p:cNvSpPr/>
          <p:nvPr/>
        </p:nvSpPr>
        <p:spPr>
          <a:xfrm>
            <a:off x="8148025" y="4100500"/>
            <a:ext cx="762900" cy="7842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F9900"/>
          </a:solidFill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 txBox="1"/>
          <p:nvPr>
            <p:ph type="title"/>
          </p:nvPr>
        </p:nvSpPr>
        <p:spPr>
          <a:xfrm>
            <a:off x="322300" y="1053600"/>
            <a:ext cx="3336600" cy="3735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6000" u="sng">
                <a:solidFill>
                  <a:srgbClr val="F1C232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Ricitos</a:t>
            </a:r>
            <a:r>
              <a:rPr lang="en" sz="6000">
                <a:latin typeface="Shadows Into Light"/>
                <a:ea typeface="Shadows Into Light"/>
                <a:cs typeface="Shadows Into Light"/>
                <a:sym typeface="Shadows Into Light"/>
              </a:rPr>
              <a:t> </a:t>
            </a:r>
            <a:r>
              <a:rPr lang="en" sz="6000">
                <a:latin typeface="Shadows Into Light"/>
                <a:ea typeface="Shadows Into Light"/>
                <a:cs typeface="Shadows Into Light"/>
                <a:sym typeface="Shadows Into Light"/>
              </a:rPr>
              <a:t>tiene</a:t>
            </a:r>
            <a:r>
              <a:rPr lang="en" sz="6000">
                <a:latin typeface="Shadows Into Light"/>
                <a:ea typeface="Shadows Into Light"/>
                <a:cs typeface="Shadows Into Light"/>
                <a:sym typeface="Shadows Into Light"/>
              </a:rPr>
              <a:t> mucha </a:t>
            </a:r>
            <a:r>
              <a:rPr b="1" lang="en" sz="6000" u="sng">
                <a:solidFill>
                  <a:srgbClr val="9900FF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hambre</a:t>
            </a:r>
            <a:r>
              <a:rPr lang="en" sz="6000">
                <a:latin typeface="Shadows Into Light"/>
                <a:ea typeface="Shadows Into Light"/>
                <a:cs typeface="Shadows Into Light"/>
                <a:sym typeface="Shadows Into Light"/>
              </a:rPr>
              <a:t>.</a:t>
            </a:r>
            <a:endParaRPr b="1" sz="6000" u="sng">
              <a:solidFill>
                <a:srgbClr val="FF0000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pic>
        <p:nvPicPr>
          <p:cNvPr id="182" name="Shape 1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11300" y="152400"/>
            <a:ext cx="4950363" cy="4838701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Shape 183">
            <a:hlinkClick r:id="rId4"/>
          </p:cNvPr>
          <p:cNvSpPr/>
          <p:nvPr/>
        </p:nvSpPr>
        <p:spPr>
          <a:xfrm>
            <a:off x="8148025" y="4100500"/>
            <a:ext cx="762900" cy="7842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F9900"/>
          </a:solidFill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 txBox="1"/>
          <p:nvPr>
            <p:ph type="title"/>
          </p:nvPr>
        </p:nvSpPr>
        <p:spPr>
          <a:xfrm>
            <a:off x="322300" y="1053600"/>
            <a:ext cx="3336600" cy="3735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6000" u="sng">
                <a:solidFill>
                  <a:srgbClr val="F1C232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Ricitos de Oro</a:t>
            </a:r>
            <a:r>
              <a:rPr lang="en" sz="6000">
                <a:latin typeface="Shadows Into Light"/>
                <a:ea typeface="Shadows Into Light"/>
                <a:cs typeface="Shadows Into Light"/>
                <a:sym typeface="Shadows Into Light"/>
              </a:rPr>
              <a:t> prueba todos los </a:t>
            </a:r>
            <a:r>
              <a:rPr b="1" lang="en" sz="6000" u="sng">
                <a:solidFill>
                  <a:srgbClr val="FF9900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cereales</a:t>
            </a:r>
            <a:r>
              <a:rPr lang="en" sz="6000">
                <a:latin typeface="Shadows Into Light"/>
                <a:ea typeface="Shadows Into Light"/>
                <a:cs typeface="Shadows Into Light"/>
                <a:sym typeface="Shadows Into Light"/>
              </a:rPr>
              <a:t>.</a:t>
            </a:r>
            <a:endParaRPr b="1" sz="6000" u="sng">
              <a:solidFill>
                <a:srgbClr val="FF0000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pic>
        <p:nvPicPr>
          <p:cNvPr id="189" name="Shape 1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64800" y="1053600"/>
            <a:ext cx="3854750" cy="3469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/>
          <p:nvPr>
            <p:ph type="title"/>
          </p:nvPr>
        </p:nvSpPr>
        <p:spPr>
          <a:xfrm>
            <a:off x="322300" y="1053600"/>
            <a:ext cx="3336600" cy="3735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000000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El </a:t>
            </a:r>
            <a:r>
              <a:rPr b="1" lang="en" sz="6000" u="sng">
                <a:solidFill>
                  <a:srgbClr val="FF9900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cereal </a:t>
            </a:r>
            <a:r>
              <a:rPr lang="en" sz="6000">
                <a:solidFill>
                  <a:srgbClr val="000000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grande está muy </a:t>
            </a:r>
            <a:r>
              <a:rPr b="1" lang="en" sz="6000" u="sng">
                <a:solidFill>
                  <a:srgbClr val="FF0000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caliente</a:t>
            </a:r>
            <a:r>
              <a:rPr lang="en" sz="6000">
                <a:solidFill>
                  <a:srgbClr val="000000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.</a:t>
            </a:r>
            <a:endParaRPr sz="6000">
              <a:solidFill>
                <a:srgbClr val="000000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pic>
        <p:nvPicPr>
          <p:cNvPr id="195" name="Shape 1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54925" y="1557400"/>
            <a:ext cx="3694450" cy="310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Shape 19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09799">
            <a:off x="6880274" y="3278601"/>
            <a:ext cx="2003202" cy="1502402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Shape 197">
            <a:hlinkClick r:id="rId5"/>
          </p:cNvPr>
          <p:cNvSpPr/>
          <p:nvPr/>
        </p:nvSpPr>
        <p:spPr>
          <a:xfrm>
            <a:off x="8148025" y="4100500"/>
            <a:ext cx="762900" cy="7842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F9900"/>
          </a:solidFill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 txBox="1"/>
          <p:nvPr>
            <p:ph type="title"/>
          </p:nvPr>
        </p:nvSpPr>
        <p:spPr>
          <a:xfrm>
            <a:off x="322300" y="1053600"/>
            <a:ext cx="3336600" cy="3735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000000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El</a:t>
            </a:r>
            <a:r>
              <a:rPr lang="en" sz="6000">
                <a:solidFill>
                  <a:srgbClr val="FF00FF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 </a:t>
            </a:r>
            <a:r>
              <a:rPr b="1" lang="en" sz="6000" u="sng">
                <a:solidFill>
                  <a:srgbClr val="FF9900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cereal </a:t>
            </a:r>
            <a:r>
              <a:rPr lang="en" sz="6000">
                <a:solidFill>
                  <a:srgbClr val="000000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mediano está</a:t>
            </a:r>
            <a:r>
              <a:rPr lang="en" sz="6000">
                <a:solidFill>
                  <a:srgbClr val="000000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 muy </a:t>
            </a:r>
            <a:r>
              <a:rPr b="1" lang="en" sz="6000" u="sng">
                <a:solidFill>
                  <a:srgbClr val="0000FF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frío</a:t>
            </a:r>
            <a:r>
              <a:rPr lang="en" sz="6000">
                <a:solidFill>
                  <a:srgbClr val="000000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.</a:t>
            </a:r>
            <a:endParaRPr sz="6000">
              <a:solidFill>
                <a:srgbClr val="000000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pic>
        <p:nvPicPr>
          <p:cNvPr id="203" name="Shape 2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54925" y="1557400"/>
            <a:ext cx="3694450" cy="310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Shape 20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915224">
            <a:off x="6943398" y="3493754"/>
            <a:ext cx="1516654" cy="1321643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Shape 205">
            <a:hlinkClick r:id="rId5"/>
          </p:cNvPr>
          <p:cNvSpPr/>
          <p:nvPr/>
        </p:nvSpPr>
        <p:spPr>
          <a:xfrm>
            <a:off x="8148025" y="4100500"/>
            <a:ext cx="762900" cy="7842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F9900"/>
          </a:solidFill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Shape 2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681345">
            <a:off x="6109425" y="806800"/>
            <a:ext cx="1790700" cy="1714500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Shape 211"/>
          <p:cNvSpPr txBox="1"/>
          <p:nvPr>
            <p:ph type="title"/>
          </p:nvPr>
        </p:nvSpPr>
        <p:spPr>
          <a:xfrm>
            <a:off x="322300" y="1053600"/>
            <a:ext cx="3336600" cy="3735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000000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El</a:t>
            </a:r>
            <a:r>
              <a:rPr lang="en" sz="6000">
                <a:solidFill>
                  <a:srgbClr val="000000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 </a:t>
            </a:r>
            <a:r>
              <a:rPr b="1" lang="en" sz="6000" u="sng">
                <a:solidFill>
                  <a:srgbClr val="FF9900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cereal </a:t>
            </a:r>
            <a:r>
              <a:rPr lang="en" sz="6000">
                <a:solidFill>
                  <a:srgbClr val="000000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pequeño está</a:t>
            </a:r>
            <a:r>
              <a:rPr lang="en" sz="6000">
                <a:solidFill>
                  <a:srgbClr val="000000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 </a:t>
            </a:r>
            <a:r>
              <a:rPr b="1" lang="en" sz="6000" u="sng">
                <a:solidFill>
                  <a:srgbClr val="4A86E8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perfecto</a:t>
            </a:r>
            <a:r>
              <a:rPr lang="en" sz="6000">
                <a:solidFill>
                  <a:srgbClr val="000000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.</a:t>
            </a:r>
            <a:endParaRPr sz="6000">
              <a:solidFill>
                <a:srgbClr val="000000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pic>
        <p:nvPicPr>
          <p:cNvPr id="212" name="Shape 2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54925" y="1557400"/>
            <a:ext cx="3694450" cy="3109500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Shape 213">
            <a:hlinkClick r:id="rId5"/>
          </p:cNvPr>
          <p:cNvSpPr/>
          <p:nvPr/>
        </p:nvSpPr>
        <p:spPr>
          <a:xfrm>
            <a:off x="8148025" y="4100500"/>
            <a:ext cx="762900" cy="7842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F9900"/>
          </a:solidFill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/>
          <p:nvPr>
            <p:ph type="title"/>
          </p:nvPr>
        </p:nvSpPr>
        <p:spPr>
          <a:xfrm>
            <a:off x="311700" y="555600"/>
            <a:ext cx="4034100" cy="17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latin typeface="Shadows Into Light"/>
                <a:ea typeface="Shadows Into Light"/>
                <a:cs typeface="Shadows Into Light"/>
                <a:sym typeface="Shadows Into Light"/>
              </a:rPr>
              <a:t>En una </a:t>
            </a:r>
            <a:endParaRPr sz="6000">
              <a:latin typeface="Shadows Into Light"/>
              <a:ea typeface="Shadows Into Light"/>
              <a:cs typeface="Shadows Into Light"/>
              <a:sym typeface="Shadows Into Light"/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6000" u="sng">
                <a:solidFill>
                  <a:srgbClr val="0000FF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casa</a:t>
            </a:r>
            <a:r>
              <a:rPr lang="en" sz="6000">
                <a:solidFill>
                  <a:srgbClr val="000000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...</a:t>
            </a:r>
            <a:endParaRPr sz="6000">
              <a:solidFill>
                <a:srgbClr val="000000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pic>
        <p:nvPicPr>
          <p:cNvPr id="62" name="Shape 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48350" y="574515"/>
            <a:ext cx="3994475" cy="3994475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Shape 63">
            <a:hlinkClick r:id="rId4"/>
          </p:cNvPr>
          <p:cNvSpPr/>
          <p:nvPr/>
        </p:nvSpPr>
        <p:spPr>
          <a:xfrm>
            <a:off x="8148025" y="4100500"/>
            <a:ext cx="762900" cy="7842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F9900"/>
          </a:solidFill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Shape 2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0025" y="1922450"/>
            <a:ext cx="1353475" cy="1298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Shape 2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13125" y="2007200"/>
            <a:ext cx="1353475" cy="1298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Shape 2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11575" y="1922450"/>
            <a:ext cx="1353476" cy="1298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Shape 2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27">
            <a:off x="5499237" y="1982028"/>
            <a:ext cx="1353475" cy="1179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Shape 22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328250" y="2066775"/>
            <a:ext cx="1353450" cy="1179450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Shape 223">
            <a:hlinkClick r:id="rId8"/>
          </p:cNvPr>
          <p:cNvSpPr/>
          <p:nvPr/>
        </p:nvSpPr>
        <p:spPr>
          <a:xfrm>
            <a:off x="284213" y="1787850"/>
            <a:ext cx="1494300" cy="1567800"/>
          </a:xfrm>
          <a:prstGeom prst="rect">
            <a:avLst/>
          </a:prstGeom>
          <a:solidFill>
            <a:srgbClr val="FF99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4" name="Shape 224">
            <a:hlinkClick r:id="rId9"/>
          </p:cNvPr>
          <p:cNvSpPr/>
          <p:nvPr/>
        </p:nvSpPr>
        <p:spPr>
          <a:xfrm>
            <a:off x="1941163" y="1787850"/>
            <a:ext cx="1494300" cy="1567800"/>
          </a:xfrm>
          <a:prstGeom prst="rect">
            <a:avLst/>
          </a:prstGeom>
          <a:solidFill>
            <a:srgbClr val="FF99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5" name="Shape 225">
            <a:hlinkClick r:id="rId10"/>
          </p:cNvPr>
          <p:cNvSpPr/>
          <p:nvPr/>
        </p:nvSpPr>
        <p:spPr>
          <a:xfrm>
            <a:off x="3598125" y="1787850"/>
            <a:ext cx="1494300" cy="1567800"/>
          </a:xfrm>
          <a:prstGeom prst="rect">
            <a:avLst/>
          </a:prstGeom>
          <a:solidFill>
            <a:srgbClr val="FF99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6" name="Shape 226">
            <a:hlinkClick r:id="rId11"/>
          </p:cNvPr>
          <p:cNvSpPr/>
          <p:nvPr/>
        </p:nvSpPr>
        <p:spPr>
          <a:xfrm>
            <a:off x="5463188" y="1787850"/>
            <a:ext cx="1494300" cy="1567800"/>
          </a:xfrm>
          <a:prstGeom prst="rect">
            <a:avLst/>
          </a:prstGeom>
          <a:solidFill>
            <a:srgbClr val="FF99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7" name="Shape 227">
            <a:hlinkClick r:id="rId12"/>
          </p:cNvPr>
          <p:cNvSpPr/>
          <p:nvPr/>
        </p:nvSpPr>
        <p:spPr>
          <a:xfrm>
            <a:off x="7259500" y="1787850"/>
            <a:ext cx="1494300" cy="1567800"/>
          </a:xfrm>
          <a:prstGeom prst="rect">
            <a:avLst/>
          </a:prstGeom>
          <a:solidFill>
            <a:srgbClr val="FF99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Shape 2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0025" y="1922450"/>
            <a:ext cx="1353475" cy="1298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Shape 2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13125" y="2007200"/>
            <a:ext cx="1353475" cy="1298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Shape 2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11575" y="1922450"/>
            <a:ext cx="1353476" cy="1298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Shape 2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27">
            <a:off x="5499237" y="1982028"/>
            <a:ext cx="1353475" cy="1179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Shape 23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328250" y="2066775"/>
            <a:ext cx="1353450" cy="1179450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Shape 237">
            <a:hlinkClick r:id="rId8"/>
          </p:cNvPr>
          <p:cNvSpPr/>
          <p:nvPr/>
        </p:nvSpPr>
        <p:spPr>
          <a:xfrm>
            <a:off x="284225" y="1760350"/>
            <a:ext cx="1494300" cy="1567800"/>
          </a:xfrm>
          <a:prstGeom prst="rect">
            <a:avLst/>
          </a:prstGeom>
          <a:solidFill>
            <a:srgbClr val="FF99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8" name="Shape 238">
            <a:hlinkClick r:id="rId9"/>
          </p:cNvPr>
          <p:cNvSpPr/>
          <p:nvPr/>
        </p:nvSpPr>
        <p:spPr>
          <a:xfrm>
            <a:off x="1941163" y="1787850"/>
            <a:ext cx="1494300" cy="1567800"/>
          </a:xfrm>
          <a:prstGeom prst="rect">
            <a:avLst/>
          </a:prstGeom>
          <a:solidFill>
            <a:srgbClr val="FF99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9" name="Shape 239">
            <a:hlinkClick r:id="rId10"/>
          </p:cNvPr>
          <p:cNvSpPr/>
          <p:nvPr/>
        </p:nvSpPr>
        <p:spPr>
          <a:xfrm>
            <a:off x="3598125" y="1787850"/>
            <a:ext cx="1494300" cy="1567800"/>
          </a:xfrm>
          <a:prstGeom prst="rect">
            <a:avLst/>
          </a:prstGeom>
          <a:solidFill>
            <a:srgbClr val="FF99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0" name="Shape 240">
            <a:hlinkClick r:id="rId11"/>
          </p:cNvPr>
          <p:cNvSpPr/>
          <p:nvPr/>
        </p:nvSpPr>
        <p:spPr>
          <a:xfrm>
            <a:off x="5463188" y="1787850"/>
            <a:ext cx="1494300" cy="1567800"/>
          </a:xfrm>
          <a:prstGeom prst="rect">
            <a:avLst/>
          </a:prstGeom>
          <a:solidFill>
            <a:srgbClr val="FF99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1" name="Shape 241">
            <a:hlinkClick r:id="rId12"/>
          </p:cNvPr>
          <p:cNvSpPr/>
          <p:nvPr/>
        </p:nvSpPr>
        <p:spPr>
          <a:xfrm>
            <a:off x="7259500" y="1787850"/>
            <a:ext cx="1494300" cy="1567800"/>
          </a:xfrm>
          <a:prstGeom prst="rect">
            <a:avLst/>
          </a:prstGeom>
          <a:solidFill>
            <a:srgbClr val="FF99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Shape 2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8100" y="201150"/>
            <a:ext cx="1602600" cy="1348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Shape 2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8100" y="3592950"/>
            <a:ext cx="1602600" cy="1348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Shape 2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26">
            <a:off x="7441350" y="1943181"/>
            <a:ext cx="1602599" cy="13488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Shape 24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70700" y="201150"/>
            <a:ext cx="1602600" cy="1348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Shape 25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770700" y="3592950"/>
            <a:ext cx="1602600" cy="1348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Shape 25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18100" y="1943175"/>
            <a:ext cx="1602600" cy="1348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Shape 25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441350" y="201150"/>
            <a:ext cx="1602600" cy="1348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Shape 25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770700" y="1943175"/>
            <a:ext cx="1602600" cy="1348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Shape 25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441350" y="3618075"/>
            <a:ext cx="1602600" cy="12985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ama Bear 03 PNG by" id="255" name="Shape 255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5579425" y="57061"/>
            <a:ext cx="1454100" cy="262591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apa Bear 04 PNG by" id="256" name="Shape 256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1977950" y="1140850"/>
            <a:ext cx="1635500" cy="2953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aby Bear 01 PNG by" id="257" name="Shape 257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5818112" y="2930528"/>
            <a:ext cx="1178424" cy="2128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Shape 262"/>
          <p:cNvSpPr txBox="1"/>
          <p:nvPr>
            <p:ph type="title"/>
          </p:nvPr>
        </p:nvSpPr>
        <p:spPr>
          <a:xfrm>
            <a:off x="322300" y="1053600"/>
            <a:ext cx="3336600" cy="3735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6000" u="sng">
                <a:solidFill>
                  <a:srgbClr val="F1C232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Ricitos</a:t>
            </a:r>
            <a:r>
              <a:rPr lang="en" sz="6000">
                <a:latin typeface="Shadows Into Light"/>
                <a:ea typeface="Shadows Into Light"/>
                <a:cs typeface="Shadows Into Light"/>
                <a:sym typeface="Shadows Into Light"/>
              </a:rPr>
              <a:t> </a:t>
            </a:r>
            <a:r>
              <a:rPr lang="en" sz="6000">
                <a:latin typeface="Shadows Into Light"/>
                <a:ea typeface="Shadows Into Light"/>
                <a:cs typeface="Shadows Into Light"/>
                <a:sym typeface="Shadows Into Light"/>
              </a:rPr>
              <a:t>está</a:t>
            </a:r>
            <a:r>
              <a:rPr lang="en" sz="6000">
                <a:latin typeface="Shadows Into Light"/>
                <a:ea typeface="Shadows Into Light"/>
                <a:cs typeface="Shadows Into Light"/>
                <a:sym typeface="Shadows Into Light"/>
              </a:rPr>
              <a:t> muy </a:t>
            </a:r>
            <a:r>
              <a:rPr b="1" lang="en" sz="6000" u="sng">
                <a:solidFill>
                  <a:srgbClr val="9900FF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cansada</a:t>
            </a:r>
            <a:r>
              <a:rPr lang="en" sz="6000">
                <a:latin typeface="Shadows Into Light"/>
                <a:ea typeface="Shadows Into Light"/>
                <a:cs typeface="Shadows Into Light"/>
                <a:sym typeface="Shadows Into Light"/>
              </a:rPr>
              <a:t>.</a:t>
            </a:r>
            <a:endParaRPr b="1" sz="6000" u="sng">
              <a:solidFill>
                <a:srgbClr val="FF0000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sp>
        <p:nvSpPr>
          <p:cNvPr id="263" name="Shape 263">
            <a:hlinkClick r:id="rId3"/>
          </p:cNvPr>
          <p:cNvSpPr/>
          <p:nvPr/>
        </p:nvSpPr>
        <p:spPr>
          <a:xfrm>
            <a:off x="8148025" y="4100500"/>
            <a:ext cx="762900" cy="7842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F9900"/>
          </a:solidFill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64" name="Shape 264"/>
          <p:cNvPicPr preferRelativeResize="0"/>
          <p:nvPr/>
        </p:nvPicPr>
        <p:blipFill rotWithShape="1">
          <a:blip r:embed="rId4">
            <a:alphaModFix/>
          </a:blip>
          <a:srcRect b="0" l="16029" r="9896" t="0"/>
          <a:stretch/>
        </p:blipFill>
        <p:spPr>
          <a:xfrm>
            <a:off x="4310500" y="1186600"/>
            <a:ext cx="3837525" cy="2913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Shape 269"/>
          <p:cNvSpPr txBox="1"/>
          <p:nvPr>
            <p:ph type="title"/>
          </p:nvPr>
        </p:nvSpPr>
        <p:spPr>
          <a:xfrm>
            <a:off x="303975" y="703950"/>
            <a:ext cx="3336600" cy="373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6000" u="sng">
                <a:solidFill>
                  <a:srgbClr val="F1C232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Ricitos</a:t>
            </a:r>
            <a:r>
              <a:rPr lang="en" sz="6000">
                <a:latin typeface="Shadows Into Light"/>
                <a:ea typeface="Shadows Into Light"/>
                <a:cs typeface="Shadows Into Light"/>
                <a:sym typeface="Shadows Into Light"/>
              </a:rPr>
              <a:t> busca una </a:t>
            </a:r>
            <a:r>
              <a:rPr b="1" lang="en" sz="6000" u="sng">
                <a:solidFill>
                  <a:schemeClr val="accent5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sill</a:t>
            </a:r>
            <a:r>
              <a:rPr b="1" lang="en" sz="6000" u="sng">
                <a:solidFill>
                  <a:schemeClr val="accent5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a</a:t>
            </a:r>
            <a:r>
              <a:rPr lang="en" sz="6000">
                <a:latin typeface="Shadows Into Light"/>
                <a:ea typeface="Shadows Into Light"/>
                <a:cs typeface="Shadows Into Light"/>
                <a:sym typeface="Shadows Into Light"/>
              </a:rPr>
              <a:t>.</a:t>
            </a:r>
            <a:endParaRPr b="1" sz="6000" u="sng">
              <a:solidFill>
                <a:srgbClr val="FF0000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pic>
        <p:nvPicPr>
          <p:cNvPr id="270" name="Shape 2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92775" y="760575"/>
            <a:ext cx="3453300" cy="3622350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Shape 271">
            <a:hlinkClick r:id="rId4"/>
          </p:cNvPr>
          <p:cNvSpPr/>
          <p:nvPr/>
        </p:nvSpPr>
        <p:spPr>
          <a:xfrm>
            <a:off x="8148025" y="4100500"/>
            <a:ext cx="762900" cy="7842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F9900"/>
          </a:solidFill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Shape 276"/>
          <p:cNvSpPr txBox="1"/>
          <p:nvPr>
            <p:ph type="title"/>
          </p:nvPr>
        </p:nvSpPr>
        <p:spPr>
          <a:xfrm>
            <a:off x="303975" y="703950"/>
            <a:ext cx="3904200" cy="373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000000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La primera </a:t>
            </a:r>
            <a:r>
              <a:rPr b="1" lang="en" sz="6000" u="sng">
                <a:solidFill>
                  <a:schemeClr val="accent5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silla</a:t>
            </a:r>
            <a:r>
              <a:rPr lang="en" sz="6000">
                <a:solidFill>
                  <a:schemeClr val="accent5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 </a:t>
            </a:r>
            <a:r>
              <a:rPr lang="en" sz="6000">
                <a:solidFill>
                  <a:srgbClr val="000000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es muy grande</a:t>
            </a:r>
            <a:r>
              <a:rPr lang="en" sz="6000">
                <a:latin typeface="Shadows Into Light"/>
                <a:ea typeface="Shadows Into Light"/>
                <a:cs typeface="Shadows Into Light"/>
                <a:sym typeface="Shadows Into Light"/>
              </a:rPr>
              <a:t>.</a:t>
            </a:r>
            <a:endParaRPr b="1" sz="6000" u="sng">
              <a:solidFill>
                <a:srgbClr val="FF0000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pic>
        <p:nvPicPr>
          <p:cNvPr id="277" name="Shape 2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28825" y="64100"/>
            <a:ext cx="4781200" cy="5015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/>
          <p:nvPr>
            <p:ph type="title"/>
          </p:nvPr>
        </p:nvSpPr>
        <p:spPr>
          <a:xfrm>
            <a:off x="303975" y="703950"/>
            <a:ext cx="3904200" cy="373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000000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La </a:t>
            </a:r>
            <a:r>
              <a:rPr b="1" lang="en" sz="6000" u="sng">
                <a:solidFill>
                  <a:schemeClr val="accent5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silla</a:t>
            </a:r>
            <a:r>
              <a:rPr lang="en" sz="6000">
                <a:solidFill>
                  <a:schemeClr val="accent5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 </a:t>
            </a:r>
            <a:r>
              <a:rPr lang="en" sz="6000">
                <a:solidFill>
                  <a:srgbClr val="000000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mediana es muy </a:t>
            </a:r>
            <a:r>
              <a:rPr b="1" lang="en" sz="6000" u="sng">
                <a:solidFill>
                  <a:srgbClr val="FF00FF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blanda</a:t>
            </a:r>
            <a:r>
              <a:rPr lang="en" sz="6000">
                <a:latin typeface="Shadows Into Light"/>
                <a:ea typeface="Shadows Into Light"/>
                <a:cs typeface="Shadows Into Light"/>
                <a:sym typeface="Shadows Into Light"/>
              </a:rPr>
              <a:t>.</a:t>
            </a:r>
            <a:endParaRPr b="1" sz="6000" u="sng">
              <a:solidFill>
                <a:srgbClr val="FF0000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pic>
        <p:nvPicPr>
          <p:cNvPr id="283" name="Shape 2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86475" y="1084950"/>
            <a:ext cx="2834800" cy="297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Shape 28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21275" y="1341550"/>
            <a:ext cx="2460400" cy="2460400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Shape 285">
            <a:hlinkClick r:id="rId5"/>
          </p:cNvPr>
          <p:cNvSpPr/>
          <p:nvPr/>
        </p:nvSpPr>
        <p:spPr>
          <a:xfrm>
            <a:off x="8148025" y="4100500"/>
            <a:ext cx="762900" cy="7842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F9900"/>
          </a:solidFill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Shape 290"/>
          <p:cNvSpPr txBox="1"/>
          <p:nvPr>
            <p:ph type="title"/>
          </p:nvPr>
        </p:nvSpPr>
        <p:spPr>
          <a:xfrm>
            <a:off x="303975" y="703950"/>
            <a:ext cx="3904200" cy="373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000000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La </a:t>
            </a:r>
            <a:r>
              <a:rPr b="1" lang="en" sz="6000" u="sng">
                <a:solidFill>
                  <a:schemeClr val="accent5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silla</a:t>
            </a:r>
            <a:r>
              <a:rPr lang="en" sz="6000">
                <a:solidFill>
                  <a:schemeClr val="accent5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 </a:t>
            </a:r>
            <a:r>
              <a:rPr lang="en" sz="6000">
                <a:solidFill>
                  <a:srgbClr val="000000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pequeña</a:t>
            </a:r>
            <a:r>
              <a:rPr lang="en" sz="6000">
                <a:solidFill>
                  <a:srgbClr val="000000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 es </a:t>
            </a:r>
            <a:r>
              <a:rPr b="1" lang="en" sz="6000" u="sng">
                <a:solidFill>
                  <a:srgbClr val="FF00FF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perfecta</a:t>
            </a:r>
            <a:r>
              <a:rPr lang="en" sz="6000">
                <a:latin typeface="Shadows Into Light"/>
                <a:ea typeface="Shadows Into Light"/>
                <a:cs typeface="Shadows Into Light"/>
                <a:sym typeface="Shadows Into Light"/>
              </a:rPr>
              <a:t>.</a:t>
            </a:r>
            <a:endParaRPr b="1" sz="6000" u="sng">
              <a:solidFill>
                <a:srgbClr val="FF0000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pic>
        <p:nvPicPr>
          <p:cNvPr id="291" name="Shape 2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78975" y="1714500"/>
            <a:ext cx="1790700" cy="171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Shape 29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40775" y="1771475"/>
            <a:ext cx="1525850" cy="1600550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Shape 293">
            <a:hlinkClick r:id="rId5"/>
          </p:cNvPr>
          <p:cNvSpPr/>
          <p:nvPr/>
        </p:nvSpPr>
        <p:spPr>
          <a:xfrm>
            <a:off x="8148025" y="4100500"/>
            <a:ext cx="762900" cy="7842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F9900"/>
          </a:solidFill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 txBox="1"/>
          <p:nvPr>
            <p:ph type="title"/>
          </p:nvPr>
        </p:nvSpPr>
        <p:spPr>
          <a:xfrm>
            <a:off x="303975" y="703950"/>
            <a:ext cx="3336600" cy="373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6000" u="sng">
                <a:solidFill>
                  <a:srgbClr val="F1C232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Ricitos</a:t>
            </a:r>
            <a:r>
              <a:rPr lang="en" sz="6000">
                <a:latin typeface="Shadows Into Light"/>
                <a:ea typeface="Shadows Into Light"/>
                <a:cs typeface="Shadows Into Light"/>
                <a:sym typeface="Shadows Into Light"/>
              </a:rPr>
              <a:t> </a:t>
            </a:r>
            <a:r>
              <a:rPr b="1" lang="en" sz="6000" u="sng">
                <a:solidFill>
                  <a:srgbClr val="FF0000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rompe</a:t>
            </a:r>
            <a:r>
              <a:rPr lang="en" sz="6000">
                <a:latin typeface="Shadows Into Light"/>
                <a:ea typeface="Shadows Into Light"/>
                <a:cs typeface="Shadows Into Light"/>
                <a:sym typeface="Shadows Into Light"/>
              </a:rPr>
              <a:t> la </a:t>
            </a:r>
            <a:r>
              <a:rPr b="1" lang="en" sz="6000" u="sng">
                <a:solidFill>
                  <a:schemeClr val="accent5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silla</a:t>
            </a:r>
            <a:r>
              <a:rPr lang="en" sz="6000">
                <a:latin typeface="Shadows Into Light"/>
                <a:ea typeface="Shadows Into Light"/>
                <a:cs typeface="Shadows Into Light"/>
                <a:sym typeface="Shadows Into Light"/>
              </a:rPr>
              <a:t>.</a:t>
            </a:r>
            <a:endParaRPr b="1" sz="6000" u="sng">
              <a:solidFill>
                <a:srgbClr val="FF0000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pic>
        <p:nvPicPr>
          <p:cNvPr id="299" name="Shape 2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35025" y="536275"/>
            <a:ext cx="4971925" cy="3735600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Shape 300">
            <a:hlinkClick r:id="rId4"/>
          </p:cNvPr>
          <p:cNvSpPr/>
          <p:nvPr/>
        </p:nvSpPr>
        <p:spPr>
          <a:xfrm>
            <a:off x="8148025" y="4100500"/>
            <a:ext cx="762900" cy="7842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F9900"/>
          </a:solidFill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Shape 305"/>
          <p:cNvPicPr preferRelativeResize="0"/>
          <p:nvPr/>
        </p:nvPicPr>
        <p:blipFill rotWithShape="1">
          <a:blip r:embed="rId3">
            <a:alphaModFix/>
          </a:blip>
          <a:srcRect b="0" l="16029" r="9896" t="0"/>
          <a:stretch/>
        </p:blipFill>
        <p:spPr>
          <a:xfrm>
            <a:off x="7420175" y="1897950"/>
            <a:ext cx="1284900" cy="134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Shape 30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29575" y="1897875"/>
            <a:ext cx="1284850" cy="1347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Shape 30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50025" y="1897875"/>
            <a:ext cx="1284850" cy="1347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Shape 30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209125" y="1897875"/>
            <a:ext cx="1284850" cy="1347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Shape 30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89213" y="1897875"/>
            <a:ext cx="1284850" cy="1347750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Shape 310"/>
          <p:cNvSpPr/>
          <p:nvPr/>
        </p:nvSpPr>
        <p:spPr>
          <a:xfrm>
            <a:off x="389225" y="1897950"/>
            <a:ext cx="1284900" cy="1347600"/>
          </a:xfrm>
          <a:prstGeom prst="rect">
            <a:avLst/>
          </a:prstGeom>
          <a:solidFill>
            <a:srgbClr val="FF99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1" name="Shape 311"/>
          <p:cNvSpPr/>
          <p:nvPr/>
        </p:nvSpPr>
        <p:spPr>
          <a:xfrm>
            <a:off x="2209100" y="1897950"/>
            <a:ext cx="1284900" cy="1347600"/>
          </a:xfrm>
          <a:prstGeom prst="rect">
            <a:avLst/>
          </a:prstGeom>
          <a:solidFill>
            <a:srgbClr val="FF99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2" name="Shape 312"/>
          <p:cNvSpPr/>
          <p:nvPr/>
        </p:nvSpPr>
        <p:spPr>
          <a:xfrm>
            <a:off x="3929575" y="1897950"/>
            <a:ext cx="1284900" cy="1347600"/>
          </a:xfrm>
          <a:prstGeom prst="rect">
            <a:avLst/>
          </a:prstGeom>
          <a:solidFill>
            <a:srgbClr val="FF99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3" name="Shape 313"/>
          <p:cNvSpPr/>
          <p:nvPr/>
        </p:nvSpPr>
        <p:spPr>
          <a:xfrm>
            <a:off x="5650025" y="1897950"/>
            <a:ext cx="1284900" cy="1347600"/>
          </a:xfrm>
          <a:prstGeom prst="rect">
            <a:avLst/>
          </a:prstGeom>
          <a:solidFill>
            <a:srgbClr val="FF99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4" name="Shape 314">
            <a:hlinkClick r:id="rId8"/>
          </p:cNvPr>
          <p:cNvSpPr/>
          <p:nvPr/>
        </p:nvSpPr>
        <p:spPr>
          <a:xfrm>
            <a:off x="7370475" y="1897950"/>
            <a:ext cx="1334700" cy="1347600"/>
          </a:xfrm>
          <a:prstGeom prst="rect">
            <a:avLst/>
          </a:prstGeom>
          <a:solidFill>
            <a:srgbClr val="FF99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 txBox="1"/>
          <p:nvPr>
            <p:ph type="title"/>
          </p:nvPr>
        </p:nvSpPr>
        <p:spPr>
          <a:xfrm>
            <a:off x="311600" y="1032350"/>
            <a:ext cx="4226100" cy="2451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latin typeface="Shadows Into Light"/>
                <a:ea typeface="Shadows Into Light"/>
                <a:cs typeface="Shadows Into Light"/>
                <a:sym typeface="Shadows Into Light"/>
              </a:rPr>
              <a:t>Vive una familia de</a:t>
            </a:r>
            <a:r>
              <a:rPr lang="en" sz="6000">
                <a:latin typeface="Shadows Into Light"/>
                <a:ea typeface="Shadows Into Light"/>
                <a:cs typeface="Shadows Into Light"/>
                <a:sym typeface="Shadows Into Light"/>
              </a:rPr>
              <a:t> </a:t>
            </a:r>
            <a:r>
              <a:rPr b="1" lang="en" sz="6000" u="sng">
                <a:solidFill>
                  <a:srgbClr val="783F04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Osos</a:t>
            </a:r>
            <a:r>
              <a:rPr lang="en" sz="6000">
                <a:solidFill>
                  <a:srgbClr val="000000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...</a:t>
            </a:r>
            <a:endParaRPr sz="6000">
              <a:solidFill>
                <a:srgbClr val="000000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pic>
        <p:nvPicPr>
          <p:cNvPr id="69" name="Shape 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33825" y="612850"/>
            <a:ext cx="4676300" cy="4008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" name="Shape 319"/>
          <p:cNvPicPr preferRelativeResize="0"/>
          <p:nvPr/>
        </p:nvPicPr>
        <p:blipFill rotWithShape="1">
          <a:blip r:embed="rId3">
            <a:alphaModFix/>
          </a:blip>
          <a:srcRect b="0" l="16029" r="9896" t="0"/>
          <a:stretch/>
        </p:blipFill>
        <p:spPr>
          <a:xfrm>
            <a:off x="7420175" y="1897950"/>
            <a:ext cx="1284900" cy="134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Shape 3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29575" y="1897875"/>
            <a:ext cx="1284850" cy="1347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Shape 3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50025" y="1897875"/>
            <a:ext cx="1284850" cy="1347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Shape 3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209125" y="1897875"/>
            <a:ext cx="1284850" cy="1347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Shape 32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89213" y="1897875"/>
            <a:ext cx="1284850" cy="1347750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Shape 324">
            <a:hlinkClick r:id="rId8"/>
          </p:cNvPr>
          <p:cNvSpPr/>
          <p:nvPr/>
        </p:nvSpPr>
        <p:spPr>
          <a:xfrm>
            <a:off x="389200" y="1897950"/>
            <a:ext cx="1284900" cy="1347600"/>
          </a:xfrm>
          <a:prstGeom prst="rect">
            <a:avLst/>
          </a:prstGeom>
          <a:solidFill>
            <a:srgbClr val="FF99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5" name="Shape 325">
            <a:hlinkClick r:id="rId9"/>
          </p:cNvPr>
          <p:cNvSpPr/>
          <p:nvPr/>
        </p:nvSpPr>
        <p:spPr>
          <a:xfrm>
            <a:off x="2209075" y="1897950"/>
            <a:ext cx="1284900" cy="1347600"/>
          </a:xfrm>
          <a:prstGeom prst="rect">
            <a:avLst/>
          </a:prstGeom>
          <a:solidFill>
            <a:srgbClr val="FF99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6" name="Shape 326">
            <a:hlinkClick r:id="rId10"/>
          </p:cNvPr>
          <p:cNvSpPr/>
          <p:nvPr/>
        </p:nvSpPr>
        <p:spPr>
          <a:xfrm>
            <a:off x="3929550" y="1897950"/>
            <a:ext cx="1284900" cy="1347600"/>
          </a:xfrm>
          <a:prstGeom prst="rect">
            <a:avLst/>
          </a:prstGeom>
          <a:solidFill>
            <a:srgbClr val="FF99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7" name="Shape 327">
            <a:hlinkClick r:id="rId11"/>
          </p:cNvPr>
          <p:cNvSpPr/>
          <p:nvPr/>
        </p:nvSpPr>
        <p:spPr>
          <a:xfrm>
            <a:off x="5650000" y="1897950"/>
            <a:ext cx="1284900" cy="1347600"/>
          </a:xfrm>
          <a:prstGeom prst="rect">
            <a:avLst/>
          </a:prstGeom>
          <a:solidFill>
            <a:srgbClr val="FF99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8" name="Shape 328">
            <a:hlinkClick r:id="rId12"/>
          </p:cNvPr>
          <p:cNvSpPr/>
          <p:nvPr/>
        </p:nvSpPr>
        <p:spPr>
          <a:xfrm>
            <a:off x="7420175" y="1897950"/>
            <a:ext cx="1334700" cy="1347600"/>
          </a:xfrm>
          <a:prstGeom prst="rect">
            <a:avLst/>
          </a:prstGeom>
          <a:solidFill>
            <a:srgbClr val="FF99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Shape 333"/>
          <p:cNvSpPr txBox="1"/>
          <p:nvPr>
            <p:ph type="title"/>
          </p:nvPr>
        </p:nvSpPr>
        <p:spPr>
          <a:xfrm>
            <a:off x="303975" y="703950"/>
            <a:ext cx="3336600" cy="373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6000" u="sng">
                <a:solidFill>
                  <a:srgbClr val="F1C232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Ricitos</a:t>
            </a:r>
            <a:r>
              <a:rPr lang="en" sz="6000">
                <a:latin typeface="Shadows Into Light"/>
                <a:ea typeface="Shadows Into Light"/>
                <a:cs typeface="Shadows Into Light"/>
                <a:sym typeface="Shadows Into Light"/>
              </a:rPr>
              <a:t> busca una </a:t>
            </a:r>
            <a:r>
              <a:rPr b="1" lang="en" sz="6000" u="sng">
                <a:solidFill>
                  <a:schemeClr val="accent5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cama</a:t>
            </a:r>
            <a:r>
              <a:rPr lang="en" sz="6000">
                <a:latin typeface="Shadows Into Light"/>
                <a:ea typeface="Shadows Into Light"/>
                <a:cs typeface="Shadows Into Light"/>
                <a:sym typeface="Shadows Into Light"/>
              </a:rPr>
              <a:t>.</a:t>
            </a:r>
            <a:endParaRPr b="1" sz="6000" u="sng">
              <a:solidFill>
                <a:srgbClr val="FF0000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sp>
        <p:nvSpPr>
          <p:cNvPr id="334" name="Shape 334">
            <a:hlinkClick r:id="rId3"/>
          </p:cNvPr>
          <p:cNvSpPr/>
          <p:nvPr/>
        </p:nvSpPr>
        <p:spPr>
          <a:xfrm>
            <a:off x="8148025" y="4100500"/>
            <a:ext cx="762900" cy="7842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F9900"/>
          </a:solidFill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35" name="Shape 3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71475" y="1140475"/>
            <a:ext cx="3954750" cy="2499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Shape 340"/>
          <p:cNvSpPr txBox="1"/>
          <p:nvPr>
            <p:ph type="title"/>
          </p:nvPr>
        </p:nvSpPr>
        <p:spPr>
          <a:xfrm>
            <a:off x="303975" y="703950"/>
            <a:ext cx="3904200" cy="373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000000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La </a:t>
            </a:r>
            <a:r>
              <a:rPr b="1" lang="en" sz="6000" u="sng">
                <a:solidFill>
                  <a:schemeClr val="accent5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cam</a:t>
            </a:r>
            <a:r>
              <a:rPr b="1" lang="en" sz="6000" u="sng">
                <a:solidFill>
                  <a:schemeClr val="accent5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a</a:t>
            </a:r>
            <a:r>
              <a:rPr lang="en" sz="6000">
                <a:solidFill>
                  <a:schemeClr val="accent5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 </a:t>
            </a:r>
            <a:r>
              <a:rPr lang="en" sz="6000">
                <a:solidFill>
                  <a:srgbClr val="000000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grande e</a:t>
            </a:r>
            <a:r>
              <a:rPr lang="en" sz="6000">
                <a:solidFill>
                  <a:srgbClr val="000000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s muy </a:t>
            </a:r>
            <a:r>
              <a:rPr b="1" lang="en" sz="6000" u="sng">
                <a:solidFill>
                  <a:srgbClr val="38761D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dura</a:t>
            </a:r>
            <a:r>
              <a:rPr lang="en" sz="6000">
                <a:latin typeface="Shadows Into Light"/>
                <a:ea typeface="Shadows Into Light"/>
                <a:cs typeface="Shadows Into Light"/>
                <a:sym typeface="Shadows Into Light"/>
              </a:rPr>
              <a:t>.</a:t>
            </a:r>
            <a:endParaRPr b="1" sz="6000" u="sng">
              <a:solidFill>
                <a:srgbClr val="FF0000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pic>
        <p:nvPicPr>
          <p:cNvPr id="341" name="Shape 3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410286">
            <a:off x="3295575" y="123025"/>
            <a:ext cx="5106500" cy="322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Shape 3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16600">
            <a:off x="5343300" y="2972402"/>
            <a:ext cx="2857500" cy="1889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Shape 347"/>
          <p:cNvSpPr txBox="1"/>
          <p:nvPr>
            <p:ph type="title"/>
          </p:nvPr>
        </p:nvSpPr>
        <p:spPr>
          <a:xfrm>
            <a:off x="303975" y="703950"/>
            <a:ext cx="3904200" cy="373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000000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La </a:t>
            </a:r>
            <a:r>
              <a:rPr b="1" lang="en" sz="6000" u="sng">
                <a:solidFill>
                  <a:schemeClr val="accent5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cama</a:t>
            </a:r>
            <a:r>
              <a:rPr lang="en" sz="6000">
                <a:solidFill>
                  <a:schemeClr val="accent5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 </a:t>
            </a:r>
            <a:r>
              <a:rPr lang="en" sz="6000">
                <a:solidFill>
                  <a:srgbClr val="000000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mediana</a:t>
            </a:r>
            <a:r>
              <a:rPr lang="en" sz="6000">
                <a:solidFill>
                  <a:srgbClr val="000000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 es muy </a:t>
            </a:r>
            <a:r>
              <a:rPr b="1" lang="en" sz="6000" u="sng">
                <a:solidFill>
                  <a:srgbClr val="FF00FF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blanda</a:t>
            </a:r>
            <a:r>
              <a:rPr lang="en" sz="6000">
                <a:latin typeface="Shadows Into Light"/>
                <a:ea typeface="Shadows Into Light"/>
                <a:cs typeface="Shadows Into Light"/>
                <a:sym typeface="Shadows Into Light"/>
              </a:rPr>
              <a:t>.</a:t>
            </a:r>
            <a:endParaRPr b="1" sz="6000" u="sng">
              <a:solidFill>
                <a:srgbClr val="FF0000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pic>
        <p:nvPicPr>
          <p:cNvPr id="348" name="Shape 3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683329">
            <a:off x="3727553" y="399765"/>
            <a:ext cx="3921045" cy="29349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Shape 3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10179">
            <a:off x="5617683" y="3003658"/>
            <a:ext cx="1868685" cy="18686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Shape 354"/>
          <p:cNvSpPr txBox="1"/>
          <p:nvPr>
            <p:ph type="title"/>
          </p:nvPr>
        </p:nvSpPr>
        <p:spPr>
          <a:xfrm>
            <a:off x="303975" y="703950"/>
            <a:ext cx="3904200" cy="373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000000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La </a:t>
            </a:r>
            <a:r>
              <a:rPr b="1" lang="en" sz="6000" u="sng">
                <a:solidFill>
                  <a:schemeClr val="accent5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cama</a:t>
            </a:r>
            <a:r>
              <a:rPr lang="en" sz="6000">
                <a:solidFill>
                  <a:schemeClr val="accent5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 </a:t>
            </a:r>
            <a:r>
              <a:rPr lang="en" sz="6000">
                <a:solidFill>
                  <a:srgbClr val="000000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pequeña</a:t>
            </a:r>
            <a:r>
              <a:rPr lang="en" sz="6000">
                <a:solidFill>
                  <a:srgbClr val="000000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 es </a:t>
            </a:r>
            <a:r>
              <a:rPr b="1" lang="en" sz="6000" u="sng">
                <a:solidFill>
                  <a:srgbClr val="38761D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perfecta</a:t>
            </a:r>
            <a:r>
              <a:rPr lang="en" sz="6000">
                <a:latin typeface="Shadows Into Light"/>
                <a:ea typeface="Shadows Into Light"/>
                <a:cs typeface="Shadows Into Light"/>
                <a:sym typeface="Shadows Into Light"/>
              </a:rPr>
              <a:t>.</a:t>
            </a:r>
            <a:endParaRPr b="1" sz="6000" u="sng">
              <a:solidFill>
                <a:srgbClr val="FF0000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pic>
        <p:nvPicPr>
          <p:cNvPr id="355" name="Shape 3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">
            <a:off x="4021571" y="1560775"/>
            <a:ext cx="2750308" cy="1738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Shape 3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90875" y="1572625"/>
            <a:ext cx="1790700" cy="1714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Shape 361"/>
          <p:cNvSpPr txBox="1"/>
          <p:nvPr>
            <p:ph type="title"/>
          </p:nvPr>
        </p:nvSpPr>
        <p:spPr>
          <a:xfrm>
            <a:off x="303975" y="703950"/>
            <a:ext cx="3904200" cy="373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6000" u="sng">
                <a:solidFill>
                  <a:srgbClr val="F1C232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Ricitos</a:t>
            </a:r>
            <a:r>
              <a:rPr lang="en" sz="6000">
                <a:solidFill>
                  <a:srgbClr val="000000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 se queda </a:t>
            </a:r>
            <a:r>
              <a:rPr b="1" lang="en" sz="6000" u="sng">
                <a:solidFill>
                  <a:srgbClr val="0000FF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dormida</a:t>
            </a:r>
            <a:r>
              <a:rPr lang="en" sz="6000">
                <a:solidFill>
                  <a:srgbClr val="000000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.</a:t>
            </a:r>
            <a:r>
              <a:rPr lang="en" sz="6000">
                <a:solidFill>
                  <a:srgbClr val="000000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 </a:t>
            </a:r>
            <a:endParaRPr b="1" sz="6000" u="sng">
              <a:solidFill>
                <a:srgbClr val="FF0000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pic>
        <p:nvPicPr>
          <p:cNvPr id="362" name="Shape 3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48700" y="678500"/>
            <a:ext cx="4631024" cy="37864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7" name="Shape 3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5825" y="2008425"/>
            <a:ext cx="1360841" cy="1126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Shape 36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03048" y="2008425"/>
            <a:ext cx="1360841" cy="1126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Shape 36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06478" y="2008425"/>
            <a:ext cx="1360841" cy="1126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Shape 37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814808" y="2008425"/>
            <a:ext cx="1360842" cy="1126650"/>
          </a:xfrm>
          <a:prstGeom prst="rect">
            <a:avLst/>
          </a:prstGeom>
          <a:noFill/>
          <a:ln>
            <a:noFill/>
          </a:ln>
        </p:spPr>
      </p:pic>
      <p:sp>
        <p:nvSpPr>
          <p:cNvPr id="371" name="Shape 371">
            <a:hlinkClick r:id="rId7"/>
          </p:cNvPr>
          <p:cNvSpPr/>
          <p:nvPr/>
        </p:nvSpPr>
        <p:spPr>
          <a:xfrm>
            <a:off x="160750" y="1948700"/>
            <a:ext cx="1509900" cy="1206300"/>
          </a:xfrm>
          <a:prstGeom prst="rect">
            <a:avLst/>
          </a:prstGeom>
          <a:solidFill>
            <a:srgbClr val="FF99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2" name="Shape 372">
            <a:hlinkClick r:id="rId8"/>
          </p:cNvPr>
          <p:cNvSpPr/>
          <p:nvPr/>
        </p:nvSpPr>
        <p:spPr>
          <a:xfrm>
            <a:off x="2075149" y="1948700"/>
            <a:ext cx="1509900" cy="1206300"/>
          </a:xfrm>
          <a:prstGeom prst="rect">
            <a:avLst/>
          </a:prstGeom>
          <a:solidFill>
            <a:srgbClr val="FF99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3" name="Shape 373">
            <a:hlinkClick r:id="rId9"/>
          </p:cNvPr>
          <p:cNvSpPr/>
          <p:nvPr/>
        </p:nvSpPr>
        <p:spPr>
          <a:xfrm>
            <a:off x="3831962" y="1968600"/>
            <a:ext cx="1509900" cy="1206300"/>
          </a:xfrm>
          <a:prstGeom prst="rect">
            <a:avLst/>
          </a:prstGeom>
          <a:solidFill>
            <a:srgbClr val="FF99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4" name="Shape 374">
            <a:hlinkClick r:id="rId10"/>
          </p:cNvPr>
          <p:cNvSpPr/>
          <p:nvPr/>
        </p:nvSpPr>
        <p:spPr>
          <a:xfrm>
            <a:off x="5714526" y="1968600"/>
            <a:ext cx="1509900" cy="1206300"/>
          </a:xfrm>
          <a:prstGeom prst="rect">
            <a:avLst/>
          </a:prstGeom>
          <a:solidFill>
            <a:srgbClr val="FF99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75" name="Shape 37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597125" y="2008425"/>
            <a:ext cx="1360850" cy="1126650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Shape 376">
            <a:hlinkClick r:id="rId12"/>
          </p:cNvPr>
          <p:cNvSpPr/>
          <p:nvPr/>
        </p:nvSpPr>
        <p:spPr>
          <a:xfrm>
            <a:off x="7503151" y="1948700"/>
            <a:ext cx="1509900" cy="1206300"/>
          </a:xfrm>
          <a:prstGeom prst="rect">
            <a:avLst/>
          </a:prstGeom>
          <a:solidFill>
            <a:srgbClr val="FF99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" name="Shape 3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5825" y="2008425"/>
            <a:ext cx="1360841" cy="1126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Shape 38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03048" y="2008425"/>
            <a:ext cx="1360841" cy="1126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Shape 38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06478" y="2008425"/>
            <a:ext cx="1360841" cy="1126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Shape 38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814808" y="2008425"/>
            <a:ext cx="1360842" cy="1126650"/>
          </a:xfrm>
          <a:prstGeom prst="rect">
            <a:avLst/>
          </a:prstGeom>
          <a:noFill/>
          <a:ln>
            <a:noFill/>
          </a:ln>
        </p:spPr>
      </p:pic>
      <p:sp>
        <p:nvSpPr>
          <p:cNvPr id="385" name="Shape 385">
            <a:hlinkClick r:id="rId7"/>
          </p:cNvPr>
          <p:cNvSpPr/>
          <p:nvPr/>
        </p:nvSpPr>
        <p:spPr>
          <a:xfrm>
            <a:off x="160750" y="1948700"/>
            <a:ext cx="1509900" cy="1206300"/>
          </a:xfrm>
          <a:prstGeom prst="rect">
            <a:avLst/>
          </a:prstGeom>
          <a:solidFill>
            <a:srgbClr val="FF99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6" name="Shape 386">
            <a:hlinkClick r:id="rId8"/>
          </p:cNvPr>
          <p:cNvSpPr/>
          <p:nvPr/>
        </p:nvSpPr>
        <p:spPr>
          <a:xfrm>
            <a:off x="2075149" y="1948700"/>
            <a:ext cx="1509900" cy="1206300"/>
          </a:xfrm>
          <a:prstGeom prst="rect">
            <a:avLst/>
          </a:prstGeom>
          <a:solidFill>
            <a:srgbClr val="FF99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7" name="Shape 387">
            <a:hlinkClick r:id="rId9"/>
          </p:cNvPr>
          <p:cNvSpPr/>
          <p:nvPr/>
        </p:nvSpPr>
        <p:spPr>
          <a:xfrm>
            <a:off x="3831962" y="1968600"/>
            <a:ext cx="1509900" cy="1206300"/>
          </a:xfrm>
          <a:prstGeom prst="rect">
            <a:avLst/>
          </a:prstGeom>
          <a:solidFill>
            <a:srgbClr val="FF99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8" name="Shape 388">
            <a:hlinkClick r:id="rId10"/>
          </p:cNvPr>
          <p:cNvSpPr/>
          <p:nvPr/>
        </p:nvSpPr>
        <p:spPr>
          <a:xfrm>
            <a:off x="5714526" y="1968600"/>
            <a:ext cx="1509900" cy="1206300"/>
          </a:xfrm>
          <a:prstGeom prst="rect">
            <a:avLst/>
          </a:prstGeom>
          <a:solidFill>
            <a:srgbClr val="FF99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89" name="Shape 389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597125" y="2008425"/>
            <a:ext cx="1360850" cy="1126650"/>
          </a:xfrm>
          <a:prstGeom prst="rect">
            <a:avLst/>
          </a:prstGeom>
          <a:noFill/>
          <a:ln>
            <a:noFill/>
          </a:ln>
        </p:spPr>
      </p:pic>
      <p:sp>
        <p:nvSpPr>
          <p:cNvPr id="390" name="Shape 390">
            <a:hlinkClick r:id="rId12"/>
          </p:cNvPr>
          <p:cNvSpPr/>
          <p:nvPr/>
        </p:nvSpPr>
        <p:spPr>
          <a:xfrm>
            <a:off x="7503151" y="1948700"/>
            <a:ext cx="1509900" cy="1206300"/>
          </a:xfrm>
          <a:prstGeom prst="rect">
            <a:avLst/>
          </a:prstGeom>
          <a:solidFill>
            <a:srgbClr val="FF99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5" name="Shape 3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490957">
            <a:off x="6849500" y="2331250"/>
            <a:ext cx="2043901" cy="1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396" name="Shape 396"/>
          <p:cNvSpPr txBox="1"/>
          <p:nvPr>
            <p:ph type="title"/>
          </p:nvPr>
        </p:nvSpPr>
        <p:spPr>
          <a:xfrm>
            <a:off x="302450" y="1068150"/>
            <a:ext cx="4226100" cy="3007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latin typeface="Shadows Into Light"/>
                <a:ea typeface="Shadows Into Light"/>
                <a:cs typeface="Shadows Into Light"/>
                <a:sym typeface="Shadows Into Light"/>
              </a:rPr>
              <a:t>Los </a:t>
            </a:r>
            <a:r>
              <a:rPr b="1" lang="en" sz="6000" u="sng">
                <a:solidFill>
                  <a:srgbClr val="783F04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Tres O</a:t>
            </a:r>
            <a:r>
              <a:rPr b="1" lang="en" sz="6000" u="sng">
                <a:solidFill>
                  <a:srgbClr val="783F04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sos</a:t>
            </a:r>
            <a:r>
              <a:rPr lang="en" sz="6000">
                <a:solidFill>
                  <a:srgbClr val="000000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 regresan de caminar.</a:t>
            </a:r>
            <a:endParaRPr sz="6000">
              <a:solidFill>
                <a:srgbClr val="000000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pic>
        <p:nvPicPr>
          <p:cNvPr id="397" name="Shape 39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93724">
            <a:off x="4202145" y="2024800"/>
            <a:ext cx="2860205" cy="245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Shape 402"/>
          <p:cNvSpPr txBox="1"/>
          <p:nvPr>
            <p:ph type="title"/>
          </p:nvPr>
        </p:nvSpPr>
        <p:spPr>
          <a:xfrm>
            <a:off x="302450" y="1068150"/>
            <a:ext cx="4226100" cy="3007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latin typeface="Shadows Into Light"/>
                <a:ea typeface="Shadows Into Light"/>
                <a:cs typeface="Shadows Into Light"/>
                <a:sym typeface="Shadows Into Light"/>
              </a:rPr>
              <a:t>Los </a:t>
            </a:r>
            <a:r>
              <a:rPr b="1" lang="en" sz="6000" u="sng">
                <a:solidFill>
                  <a:srgbClr val="783F04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Tres Osos</a:t>
            </a:r>
            <a:r>
              <a:rPr lang="en" sz="6000">
                <a:solidFill>
                  <a:srgbClr val="000000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 tienen mucha hambre.</a:t>
            </a:r>
            <a:endParaRPr sz="6000">
              <a:solidFill>
                <a:srgbClr val="000000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pic>
        <p:nvPicPr>
          <p:cNvPr id="403" name="Shape 4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74227" y="733475"/>
            <a:ext cx="3761400" cy="3676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 txBox="1"/>
          <p:nvPr>
            <p:ph type="title"/>
          </p:nvPr>
        </p:nvSpPr>
        <p:spPr>
          <a:xfrm>
            <a:off x="251425" y="1449700"/>
            <a:ext cx="4034100" cy="17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latin typeface="Shadows Into Light"/>
                <a:ea typeface="Shadows Into Light"/>
                <a:cs typeface="Shadows Into Light"/>
                <a:sym typeface="Shadows Into Light"/>
              </a:rPr>
              <a:t>Un </a:t>
            </a:r>
            <a:r>
              <a:rPr b="1" lang="en" sz="6000" u="sng">
                <a:solidFill>
                  <a:srgbClr val="783F04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Oso</a:t>
            </a:r>
            <a:r>
              <a:rPr lang="en" sz="6000">
                <a:solidFill>
                  <a:srgbClr val="000000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 grande.</a:t>
            </a:r>
            <a:endParaRPr sz="6000">
              <a:solidFill>
                <a:srgbClr val="000000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pic>
        <p:nvPicPr>
          <p:cNvPr descr="Mama Bear 03 PNG by" id="75" name="Shape 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71525" y="1744061"/>
            <a:ext cx="1454100" cy="262591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apa Bear 04 PNG by" id="76" name="Shape 7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64650" y="1416475"/>
            <a:ext cx="1635500" cy="2953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aby Bear 01 PNG by" id="77" name="Shape 7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53100" y="2241903"/>
            <a:ext cx="1178424" cy="2128076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Shape 78"/>
          <p:cNvSpPr/>
          <p:nvPr/>
        </p:nvSpPr>
        <p:spPr>
          <a:xfrm>
            <a:off x="4125800" y="385075"/>
            <a:ext cx="275100" cy="98100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9900FF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" name="Shape 79">
            <a:hlinkClick r:id="rId6"/>
          </p:cNvPr>
          <p:cNvSpPr/>
          <p:nvPr/>
        </p:nvSpPr>
        <p:spPr>
          <a:xfrm>
            <a:off x="8148025" y="4100500"/>
            <a:ext cx="762900" cy="7842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F9900"/>
          </a:solidFill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Shape 408"/>
          <p:cNvSpPr txBox="1"/>
          <p:nvPr>
            <p:ph type="title"/>
          </p:nvPr>
        </p:nvSpPr>
        <p:spPr>
          <a:xfrm>
            <a:off x="128225" y="673925"/>
            <a:ext cx="4859400" cy="3007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latin typeface="Shadows Into Light"/>
                <a:ea typeface="Shadows Into Light"/>
                <a:cs typeface="Shadows Into Light"/>
                <a:sym typeface="Shadows Into Light"/>
              </a:rPr>
              <a:t>¿Quién se comió el </a:t>
            </a:r>
            <a:r>
              <a:rPr b="1" lang="en" sz="6000" u="sng">
                <a:solidFill>
                  <a:srgbClr val="0000FF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cereal</a:t>
            </a:r>
            <a:r>
              <a:rPr lang="en" sz="6000">
                <a:latin typeface="Shadows Into Light"/>
                <a:ea typeface="Shadows Into Light"/>
                <a:cs typeface="Shadows Into Light"/>
                <a:sym typeface="Shadows Into Light"/>
              </a:rPr>
              <a:t>?</a:t>
            </a:r>
            <a:endParaRPr sz="6000">
              <a:solidFill>
                <a:srgbClr val="000000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pic>
        <p:nvPicPr>
          <p:cNvPr id="409" name="Shape 4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91281">
            <a:off x="4353250" y="2330425"/>
            <a:ext cx="2525850" cy="2501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Shape 4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883764">
            <a:off x="6448000" y="2246000"/>
            <a:ext cx="2472100" cy="2080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5" name="Shape 4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386591">
            <a:off x="6715850" y="1557950"/>
            <a:ext cx="2300050" cy="2412650"/>
          </a:xfrm>
          <a:prstGeom prst="rect">
            <a:avLst/>
          </a:prstGeom>
          <a:noFill/>
          <a:ln>
            <a:noFill/>
          </a:ln>
        </p:spPr>
      </p:pic>
      <p:sp>
        <p:nvSpPr>
          <p:cNvPr id="416" name="Shape 416"/>
          <p:cNvSpPr txBox="1"/>
          <p:nvPr>
            <p:ph type="title"/>
          </p:nvPr>
        </p:nvSpPr>
        <p:spPr>
          <a:xfrm>
            <a:off x="128225" y="673925"/>
            <a:ext cx="4859400" cy="3007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latin typeface="Shadows Into Light"/>
                <a:ea typeface="Shadows Into Light"/>
                <a:cs typeface="Shadows Into Light"/>
                <a:sym typeface="Shadows Into Light"/>
              </a:rPr>
              <a:t>¿Quién se </a:t>
            </a:r>
            <a:r>
              <a:rPr lang="en" sz="6000">
                <a:latin typeface="Shadows Into Light"/>
                <a:ea typeface="Shadows Into Light"/>
                <a:cs typeface="Shadows Into Light"/>
                <a:sym typeface="Shadows Into Light"/>
              </a:rPr>
              <a:t>sentó</a:t>
            </a:r>
            <a:r>
              <a:rPr lang="en" sz="6000">
                <a:latin typeface="Shadows Into Light"/>
                <a:ea typeface="Shadows Into Light"/>
                <a:cs typeface="Shadows Into Light"/>
                <a:sym typeface="Shadows Into Light"/>
              </a:rPr>
              <a:t> en mi </a:t>
            </a:r>
            <a:r>
              <a:rPr b="1" lang="en" sz="6000" u="sng">
                <a:solidFill>
                  <a:srgbClr val="0000FF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silla</a:t>
            </a:r>
            <a:r>
              <a:rPr lang="en" sz="6000">
                <a:latin typeface="Shadows Into Light"/>
                <a:ea typeface="Shadows Into Light"/>
                <a:cs typeface="Shadows Into Light"/>
                <a:sym typeface="Shadows Into Light"/>
              </a:rPr>
              <a:t>?</a:t>
            </a:r>
            <a:endParaRPr sz="6000">
              <a:solidFill>
                <a:srgbClr val="000000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pic>
        <p:nvPicPr>
          <p:cNvPr id="417" name="Shape 4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291281">
            <a:off x="4353250" y="2330425"/>
            <a:ext cx="2525850" cy="2501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2" name="Shape 4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335133">
            <a:off x="6221996" y="2358475"/>
            <a:ext cx="2750308" cy="1738200"/>
          </a:xfrm>
          <a:prstGeom prst="rect">
            <a:avLst/>
          </a:prstGeom>
          <a:noFill/>
          <a:ln>
            <a:noFill/>
          </a:ln>
        </p:spPr>
      </p:pic>
      <p:sp>
        <p:nvSpPr>
          <p:cNvPr id="423" name="Shape 423"/>
          <p:cNvSpPr txBox="1"/>
          <p:nvPr>
            <p:ph type="title"/>
          </p:nvPr>
        </p:nvSpPr>
        <p:spPr>
          <a:xfrm>
            <a:off x="73350" y="673925"/>
            <a:ext cx="5620500" cy="3007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latin typeface="Shadows Into Light"/>
                <a:ea typeface="Shadows Into Light"/>
                <a:cs typeface="Shadows Into Light"/>
                <a:sym typeface="Shadows Into Light"/>
              </a:rPr>
              <a:t>¿Quién se acostó en mi </a:t>
            </a:r>
            <a:r>
              <a:rPr b="1" lang="en" sz="6000" u="sng">
                <a:solidFill>
                  <a:srgbClr val="0000FF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cam</a:t>
            </a:r>
            <a:r>
              <a:rPr b="1" lang="en" sz="6000" u="sng">
                <a:solidFill>
                  <a:srgbClr val="0000FF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a</a:t>
            </a:r>
            <a:r>
              <a:rPr lang="en" sz="6000">
                <a:latin typeface="Shadows Into Light"/>
                <a:ea typeface="Shadows Into Light"/>
                <a:cs typeface="Shadows Into Light"/>
                <a:sym typeface="Shadows Into Light"/>
              </a:rPr>
              <a:t>?</a:t>
            </a:r>
            <a:endParaRPr sz="6000">
              <a:solidFill>
                <a:srgbClr val="000000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pic>
        <p:nvPicPr>
          <p:cNvPr id="424" name="Shape 4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291281">
            <a:off x="4371575" y="2367100"/>
            <a:ext cx="2525850" cy="2501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Shape 429"/>
          <p:cNvSpPr txBox="1"/>
          <p:nvPr>
            <p:ph type="title"/>
          </p:nvPr>
        </p:nvSpPr>
        <p:spPr>
          <a:xfrm>
            <a:off x="303975" y="703950"/>
            <a:ext cx="3904200" cy="373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6000" u="sng">
                <a:solidFill>
                  <a:srgbClr val="F1C232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Ricitos</a:t>
            </a:r>
            <a:r>
              <a:rPr lang="en" sz="6000">
                <a:solidFill>
                  <a:srgbClr val="000000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 se </a:t>
            </a:r>
            <a:r>
              <a:rPr b="1" lang="en" sz="6000" u="sng">
                <a:solidFill>
                  <a:srgbClr val="0000FF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desperto</a:t>
            </a:r>
            <a:r>
              <a:rPr lang="en" sz="6000">
                <a:solidFill>
                  <a:srgbClr val="000000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. </a:t>
            </a:r>
            <a:endParaRPr b="1" sz="6000" u="sng">
              <a:solidFill>
                <a:srgbClr val="FF0000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pic>
        <p:nvPicPr>
          <p:cNvPr id="430" name="Shape 4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16450" y="152400"/>
            <a:ext cx="3404670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Shape 435"/>
          <p:cNvSpPr txBox="1"/>
          <p:nvPr>
            <p:ph type="title"/>
          </p:nvPr>
        </p:nvSpPr>
        <p:spPr>
          <a:xfrm>
            <a:off x="303975" y="703950"/>
            <a:ext cx="3904200" cy="373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6000" u="sng">
                <a:solidFill>
                  <a:srgbClr val="F1C232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Ricitos</a:t>
            </a:r>
            <a:r>
              <a:rPr lang="en" sz="6000">
                <a:solidFill>
                  <a:srgbClr val="000000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 se fue </a:t>
            </a:r>
            <a:r>
              <a:rPr b="1" lang="en" sz="6000" u="sng">
                <a:solidFill>
                  <a:srgbClr val="0000FF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corriendo</a:t>
            </a:r>
            <a:r>
              <a:rPr lang="en" sz="6000">
                <a:solidFill>
                  <a:srgbClr val="000000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. </a:t>
            </a:r>
            <a:endParaRPr b="1" sz="6000" u="sng">
              <a:solidFill>
                <a:srgbClr val="FF0000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pic>
        <p:nvPicPr>
          <p:cNvPr id="436" name="Shape 4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82675" y="768550"/>
            <a:ext cx="4886950" cy="360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/>
          <p:nvPr>
            <p:ph type="title"/>
          </p:nvPr>
        </p:nvSpPr>
        <p:spPr>
          <a:xfrm>
            <a:off x="251425" y="1449700"/>
            <a:ext cx="4034100" cy="17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latin typeface="Shadows Into Light"/>
                <a:ea typeface="Shadows Into Light"/>
                <a:cs typeface="Shadows Into Light"/>
                <a:sym typeface="Shadows Into Light"/>
              </a:rPr>
              <a:t>Un </a:t>
            </a:r>
            <a:r>
              <a:rPr b="1" lang="en" sz="6000" u="sng">
                <a:solidFill>
                  <a:srgbClr val="783F04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Oso</a:t>
            </a:r>
            <a:r>
              <a:rPr lang="en" sz="6000">
                <a:solidFill>
                  <a:srgbClr val="000000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 mediano.</a:t>
            </a:r>
            <a:endParaRPr sz="6000">
              <a:solidFill>
                <a:srgbClr val="000000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pic>
        <p:nvPicPr>
          <p:cNvPr descr="Mama Bear 03 PNG by" id="85" name="Shape 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71525" y="1744061"/>
            <a:ext cx="1454100" cy="262591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apa Bear 04 PNG by" id="86" name="Shape 8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64650" y="1416475"/>
            <a:ext cx="1635500" cy="2953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aby Bear 01 PNG by" id="87" name="Shape 8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53100" y="2241903"/>
            <a:ext cx="1178424" cy="2128076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Shape 88"/>
          <p:cNvSpPr/>
          <p:nvPr/>
        </p:nvSpPr>
        <p:spPr>
          <a:xfrm>
            <a:off x="6022400" y="468700"/>
            <a:ext cx="275100" cy="98100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9900FF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" name="Shape 89">
            <a:hlinkClick r:id="rId6"/>
          </p:cNvPr>
          <p:cNvSpPr/>
          <p:nvPr/>
        </p:nvSpPr>
        <p:spPr>
          <a:xfrm>
            <a:off x="8148025" y="4100500"/>
            <a:ext cx="762900" cy="7842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F9900"/>
          </a:solidFill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 txBox="1"/>
          <p:nvPr>
            <p:ph type="title"/>
          </p:nvPr>
        </p:nvSpPr>
        <p:spPr>
          <a:xfrm>
            <a:off x="251425" y="1449700"/>
            <a:ext cx="4034100" cy="17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latin typeface="Shadows Into Light"/>
                <a:ea typeface="Shadows Into Light"/>
                <a:cs typeface="Shadows Into Light"/>
                <a:sym typeface="Shadows Into Light"/>
              </a:rPr>
              <a:t>Un </a:t>
            </a:r>
            <a:r>
              <a:rPr b="1" lang="en" sz="6000" u="sng">
                <a:solidFill>
                  <a:srgbClr val="783F04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Oso</a:t>
            </a:r>
            <a:r>
              <a:rPr lang="en" sz="6000">
                <a:solidFill>
                  <a:srgbClr val="000000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 pequeño.</a:t>
            </a:r>
            <a:endParaRPr sz="6000">
              <a:solidFill>
                <a:srgbClr val="000000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pic>
        <p:nvPicPr>
          <p:cNvPr descr="Mama Bear 03 PNG by" id="95" name="Shape 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71525" y="1744061"/>
            <a:ext cx="1454100" cy="262591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apa Bear 04 PNG by" id="96" name="Shape 9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64650" y="1416475"/>
            <a:ext cx="1635500" cy="2953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aby Bear 01 PNG by" id="97" name="Shape 9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53100" y="2241903"/>
            <a:ext cx="1178424" cy="2128076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Shape 98"/>
          <p:cNvSpPr/>
          <p:nvPr/>
        </p:nvSpPr>
        <p:spPr>
          <a:xfrm>
            <a:off x="7728325" y="763050"/>
            <a:ext cx="275100" cy="98100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9900FF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Shape 99">
            <a:hlinkClick r:id="rId6"/>
          </p:cNvPr>
          <p:cNvSpPr/>
          <p:nvPr/>
        </p:nvSpPr>
        <p:spPr>
          <a:xfrm>
            <a:off x="8148025" y="4100500"/>
            <a:ext cx="762900" cy="7842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F9900"/>
          </a:solidFill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Shape 1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12125" y="1392676"/>
            <a:ext cx="1955525" cy="19555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ama Bear 03 PNG by" id="105" name="Shape 10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96975" y="1530400"/>
            <a:ext cx="1955500" cy="19555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apa Bear 04 PNG by" id="106" name="Shape 10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2988" y="1456225"/>
            <a:ext cx="1955525" cy="19555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aby Bear 01 PNG by" id="107" name="Shape 10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22188" y="1530400"/>
            <a:ext cx="1955501" cy="1955550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Shape 108">
            <a:hlinkClick r:id="rId7"/>
          </p:cNvPr>
          <p:cNvSpPr/>
          <p:nvPr/>
        </p:nvSpPr>
        <p:spPr>
          <a:xfrm>
            <a:off x="158925" y="1303250"/>
            <a:ext cx="2129700" cy="2214600"/>
          </a:xfrm>
          <a:prstGeom prst="rect">
            <a:avLst/>
          </a:prstGeom>
          <a:solidFill>
            <a:srgbClr val="FF9900"/>
          </a:solidFill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" name="Shape 109">
            <a:hlinkClick r:id="rId8"/>
          </p:cNvPr>
          <p:cNvSpPr/>
          <p:nvPr/>
        </p:nvSpPr>
        <p:spPr>
          <a:xfrm>
            <a:off x="2427950" y="1303250"/>
            <a:ext cx="2129700" cy="2214600"/>
          </a:xfrm>
          <a:prstGeom prst="rect">
            <a:avLst/>
          </a:prstGeom>
          <a:solidFill>
            <a:srgbClr val="FF9900"/>
          </a:solidFill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" name="Shape 110">
            <a:hlinkClick r:id="rId9"/>
          </p:cNvPr>
          <p:cNvSpPr/>
          <p:nvPr/>
        </p:nvSpPr>
        <p:spPr>
          <a:xfrm>
            <a:off x="4680075" y="1303250"/>
            <a:ext cx="2129700" cy="2214600"/>
          </a:xfrm>
          <a:prstGeom prst="rect">
            <a:avLst/>
          </a:prstGeom>
          <a:solidFill>
            <a:srgbClr val="FF9900"/>
          </a:solidFill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Shape 111">
            <a:hlinkClick r:id="rId10"/>
          </p:cNvPr>
          <p:cNvSpPr/>
          <p:nvPr/>
        </p:nvSpPr>
        <p:spPr>
          <a:xfrm>
            <a:off x="6922200" y="1303250"/>
            <a:ext cx="2129700" cy="2214600"/>
          </a:xfrm>
          <a:prstGeom prst="rect">
            <a:avLst/>
          </a:prstGeom>
          <a:solidFill>
            <a:srgbClr val="FF9900"/>
          </a:solidFill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Shape 1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12125" y="1392676"/>
            <a:ext cx="1955525" cy="19555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ama Bear 03 PNG by" id="117" name="Shape 1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96975" y="1530400"/>
            <a:ext cx="1955500" cy="19555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apa Bear 04 PNG by" id="118" name="Shape 1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2988" y="1456225"/>
            <a:ext cx="1955525" cy="19555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aby Bear 01 PNG by" id="119" name="Shape 1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22188" y="1530400"/>
            <a:ext cx="1955501" cy="1955550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Shape 120">
            <a:hlinkClick r:id="rId7"/>
          </p:cNvPr>
          <p:cNvSpPr/>
          <p:nvPr/>
        </p:nvSpPr>
        <p:spPr>
          <a:xfrm>
            <a:off x="158925" y="1303250"/>
            <a:ext cx="2129700" cy="2214600"/>
          </a:xfrm>
          <a:prstGeom prst="rect">
            <a:avLst/>
          </a:prstGeom>
          <a:solidFill>
            <a:srgbClr val="FF9900"/>
          </a:solidFill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" name="Shape 121">
            <a:hlinkClick r:id="rId8"/>
          </p:cNvPr>
          <p:cNvSpPr/>
          <p:nvPr/>
        </p:nvSpPr>
        <p:spPr>
          <a:xfrm>
            <a:off x="2427950" y="1303250"/>
            <a:ext cx="2129700" cy="2214600"/>
          </a:xfrm>
          <a:prstGeom prst="rect">
            <a:avLst/>
          </a:prstGeom>
          <a:solidFill>
            <a:srgbClr val="FF9900"/>
          </a:solidFill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" name="Shape 122">
            <a:hlinkClick r:id="rId9"/>
          </p:cNvPr>
          <p:cNvSpPr/>
          <p:nvPr/>
        </p:nvSpPr>
        <p:spPr>
          <a:xfrm>
            <a:off x="4680075" y="1303250"/>
            <a:ext cx="2129700" cy="2214600"/>
          </a:xfrm>
          <a:prstGeom prst="rect">
            <a:avLst/>
          </a:prstGeom>
          <a:solidFill>
            <a:srgbClr val="FF9900"/>
          </a:solidFill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" name="Shape 123">
            <a:hlinkClick r:id="rId10"/>
          </p:cNvPr>
          <p:cNvSpPr/>
          <p:nvPr/>
        </p:nvSpPr>
        <p:spPr>
          <a:xfrm>
            <a:off x="6922200" y="1303250"/>
            <a:ext cx="2129700" cy="2214600"/>
          </a:xfrm>
          <a:prstGeom prst="rect">
            <a:avLst/>
          </a:prstGeom>
          <a:solidFill>
            <a:srgbClr val="FF9900"/>
          </a:solidFill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 txBox="1"/>
          <p:nvPr>
            <p:ph type="title"/>
          </p:nvPr>
        </p:nvSpPr>
        <p:spPr>
          <a:xfrm>
            <a:off x="311700" y="555600"/>
            <a:ext cx="3336600" cy="4116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latin typeface="Shadows Into Light"/>
                <a:ea typeface="Shadows Into Light"/>
                <a:cs typeface="Shadows Into Light"/>
                <a:sym typeface="Shadows Into Light"/>
              </a:rPr>
              <a:t>El </a:t>
            </a:r>
            <a:r>
              <a:rPr b="1" lang="en" sz="6000" u="sng">
                <a:solidFill>
                  <a:srgbClr val="783F04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Oso</a:t>
            </a:r>
            <a:r>
              <a:rPr lang="en" sz="6000">
                <a:latin typeface="Shadows Into Light"/>
                <a:ea typeface="Shadows Into Light"/>
                <a:cs typeface="Shadows Into Light"/>
                <a:sym typeface="Shadows Into Light"/>
              </a:rPr>
              <a:t> mediano </a:t>
            </a:r>
            <a:r>
              <a:rPr b="1" lang="en" sz="6000" u="sng">
                <a:solidFill>
                  <a:srgbClr val="FF00FF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cocina</a:t>
            </a:r>
            <a:r>
              <a:rPr lang="en" sz="6000">
                <a:latin typeface="Shadows Into Light"/>
                <a:ea typeface="Shadows Into Light"/>
                <a:cs typeface="Shadows Into Light"/>
                <a:sym typeface="Shadows Into Light"/>
              </a:rPr>
              <a:t> </a:t>
            </a:r>
            <a:r>
              <a:rPr lang="en" sz="6000">
                <a:solidFill>
                  <a:srgbClr val="000000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cereal</a:t>
            </a:r>
            <a:r>
              <a:rPr lang="en" sz="6000">
                <a:latin typeface="Shadows Into Light"/>
                <a:ea typeface="Shadows Into Light"/>
                <a:cs typeface="Shadows Into Light"/>
                <a:sym typeface="Shadows Into Light"/>
              </a:rPr>
              <a:t>.</a:t>
            </a:r>
            <a:endParaRPr sz="6000">
              <a:solidFill>
                <a:srgbClr val="000000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pic>
        <p:nvPicPr>
          <p:cNvPr id="129" name="Shape 1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23925" y="555600"/>
            <a:ext cx="5190900" cy="4284852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Shape 130">
            <a:hlinkClick r:id="rId4"/>
          </p:cNvPr>
          <p:cNvSpPr/>
          <p:nvPr/>
        </p:nvSpPr>
        <p:spPr>
          <a:xfrm>
            <a:off x="8148025" y="4100500"/>
            <a:ext cx="762900" cy="7842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F9900"/>
          </a:solidFill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